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92" r:id="rId2"/>
    <p:sldMasterId id="2147483713" r:id="rId3"/>
  </p:sldMasterIdLst>
  <p:notesMasterIdLst>
    <p:notesMasterId r:id="rId24"/>
  </p:notesMasterIdLst>
  <p:handoutMasterIdLst>
    <p:handoutMasterId r:id="rId25"/>
  </p:handoutMasterIdLst>
  <p:sldIdLst>
    <p:sldId id="256" r:id="rId4"/>
    <p:sldId id="261" r:id="rId5"/>
    <p:sldId id="263" r:id="rId6"/>
    <p:sldId id="264" r:id="rId7"/>
    <p:sldId id="258" r:id="rId8"/>
    <p:sldId id="293" r:id="rId9"/>
    <p:sldId id="280" r:id="rId10"/>
    <p:sldId id="296" r:id="rId11"/>
    <p:sldId id="290" r:id="rId12"/>
    <p:sldId id="289" r:id="rId13"/>
    <p:sldId id="274" r:id="rId14"/>
    <p:sldId id="272" r:id="rId15"/>
    <p:sldId id="295" r:id="rId16"/>
    <p:sldId id="270" r:id="rId17"/>
    <p:sldId id="269" r:id="rId18"/>
    <p:sldId id="294" r:id="rId19"/>
    <p:sldId id="281" r:id="rId20"/>
    <p:sldId id="297" r:id="rId21"/>
    <p:sldId id="284" r:id="rId22"/>
    <p:sldId id="286" r:id="rId23"/>
  </p:sldIdLst>
  <p:sldSz cx="9144000" cy="6858000" type="screen4x3"/>
  <p:notesSz cx="6858000" cy="9144000"/>
  <p:embeddedFontLst>
    <p:embeddedFont>
      <p:font typeface="Helvetica" pitchFamily="34"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CE9"/>
    <a:srgbClr val="5F6062"/>
    <a:srgbClr val="54BCEB"/>
    <a:srgbClr val="7F7F7F"/>
    <a:srgbClr val="093781"/>
    <a:srgbClr val="F4F6F1"/>
    <a:srgbClr val="80D4F7"/>
    <a:srgbClr val="80CEF7"/>
    <a:srgbClr val="A6A6A6"/>
    <a:srgbClr val="8C1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0" autoAdjust="0"/>
    <p:restoredTop sz="85763" autoAdjust="0"/>
  </p:normalViewPr>
  <p:slideViewPr>
    <p:cSldViewPr snapToGrid="0">
      <p:cViewPr varScale="1">
        <p:scale>
          <a:sx n="63" d="100"/>
          <a:sy n="63" d="100"/>
        </p:scale>
        <p:origin x="-852" y="-96"/>
      </p:cViewPr>
      <p:guideLst>
        <p:guide orient="horz" pos="4143"/>
        <p:guide orient="horz" pos="502"/>
        <p:guide orient="horz" pos="244"/>
        <p:guide orient="horz" pos="1249"/>
        <p:guide pos="5557"/>
        <p:guide pos="208"/>
        <p:guide pos="362"/>
        <p:guide pos="1439"/>
        <p:guide pos="162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483674094899503E-2"/>
          <c:y val="4.8703001968504002E-2"/>
          <c:w val="0.75977146084534963"/>
          <c:h val="0.82946358267716502"/>
        </c:manualLayout>
      </c:layout>
      <c:barChart>
        <c:barDir val="col"/>
        <c:grouping val="stacked"/>
        <c:varyColors val="0"/>
        <c:ser>
          <c:idx val="0"/>
          <c:order val="0"/>
          <c:tx>
            <c:strRef>
              <c:f>Sheet1!$B$1</c:f>
              <c:strCache>
                <c:ptCount val="1"/>
                <c:pt idx="0">
                  <c:v>Invested</c:v>
                </c:pt>
              </c:strCache>
            </c:strRef>
          </c:tx>
          <c:invertIfNegative val="0"/>
          <c:cat>
            <c:strRef>
              <c:f>Sheet1!$A$2:$A$5</c:f>
              <c:strCache>
                <c:ptCount val="4"/>
                <c:pt idx="0">
                  <c:v>Innovation Fund</c:v>
                </c:pt>
                <c:pt idx="1">
                  <c:v>Boston</c:v>
                </c:pt>
                <c:pt idx="2">
                  <c:v>Newark</c:v>
                </c:pt>
                <c:pt idx="3">
                  <c:v>DC</c:v>
                </c:pt>
              </c:strCache>
            </c:strRef>
          </c:cat>
          <c:val>
            <c:numRef>
              <c:f>Sheet1!$B$2:$B$5</c:f>
              <c:numCache>
                <c:formatCode>General</c:formatCode>
                <c:ptCount val="4"/>
                <c:pt idx="0">
                  <c:v>7.8</c:v>
                </c:pt>
                <c:pt idx="1">
                  <c:v>3</c:v>
                </c:pt>
                <c:pt idx="2">
                  <c:v>2.5</c:v>
                </c:pt>
                <c:pt idx="3">
                  <c:v>16.399999999999999</c:v>
                </c:pt>
              </c:numCache>
            </c:numRef>
          </c:val>
        </c:ser>
        <c:ser>
          <c:idx val="1"/>
          <c:order val="1"/>
          <c:tx>
            <c:strRef>
              <c:f>Sheet1!$C$1</c:f>
              <c:strCache>
                <c:ptCount val="1"/>
                <c:pt idx="0">
                  <c:v>Remaining</c:v>
                </c:pt>
              </c:strCache>
            </c:strRef>
          </c:tx>
          <c:invertIfNegative val="0"/>
          <c:cat>
            <c:strRef>
              <c:f>Sheet1!$A$2:$A$5</c:f>
              <c:strCache>
                <c:ptCount val="4"/>
                <c:pt idx="0">
                  <c:v>Innovation Fund</c:v>
                </c:pt>
                <c:pt idx="1">
                  <c:v>Boston</c:v>
                </c:pt>
                <c:pt idx="2">
                  <c:v>Newark</c:v>
                </c:pt>
                <c:pt idx="3">
                  <c:v>DC</c:v>
                </c:pt>
              </c:strCache>
            </c:strRef>
          </c:cat>
          <c:val>
            <c:numRef>
              <c:f>Sheet1!$C$2:$C$5</c:f>
              <c:numCache>
                <c:formatCode>General</c:formatCode>
                <c:ptCount val="4"/>
                <c:pt idx="0">
                  <c:v>11.1</c:v>
                </c:pt>
                <c:pt idx="1">
                  <c:v>6</c:v>
                </c:pt>
                <c:pt idx="2">
                  <c:v>17.5</c:v>
                </c:pt>
                <c:pt idx="3">
                  <c:v>4.5999999999999996</c:v>
                </c:pt>
              </c:numCache>
            </c:numRef>
          </c:val>
        </c:ser>
        <c:dLbls>
          <c:showLegendKey val="0"/>
          <c:showVal val="0"/>
          <c:showCatName val="0"/>
          <c:showSerName val="0"/>
          <c:showPercent val="0"/>
          <c:showBubbleSize val="0"/>
        </c:dLbls>
        <c:gapWidth val="150"/>
        <c:overlap val="100"/>
        <c:axId val="33792768"/>
        <c:axId val="33794304"/>
      </c:barChart>
      <c:catAx>
        <c:axId val="33792768"/>
        <c:scaling>
          <c:orientation val="minMax"/>
        </c:scaling>
        <c:delete val="0"/>
        <c:axPos val="b"/>
        <c:majorTickMark val="out"/>
        <c:minorTickMark val="none"/>
        <c:tickLblPos val="nextTo"/>
        <c:crossAx val="33794304"/>
        <c:crosses val="autoZero"/>
        <c:auto val="1"/>
        <c:lblAlgn val="ctr"/>
        <c:lblOffset val="100"/>
        <c:noMultiLvlLbl val="0"/>
      </c:catAx>
      <c:valAx>
        <c:axId val="33794304"/>
        <c:scaling>
          <c:orientation val="minMax"/>
        </c:scaling>
        <c:delete val="0"/>
        <c:axPos val="l"/>
        <c:numFmt formatCode="General" sourceLinked="1"/>
        <c:majorTickMark val="out"/>
        <c:minorTickMark val="none"/>
        <c:tickLblPos val="nextTo"/>
        <c:crossAx val="337927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dirty="0">
                <a:solidFill>
                  <a:srgbClr val="5F6062"/>
                </a:solidFill>
                <a:latin typeface="Akzidenz Grotesk BE Medium" pitchFamily="50" charset="0"/>
              </a:rPr>
              <a:t># of Investments</a:t>
            </a:r>
          </a:p>
        </c:rich>
      </c:tx>
      <c:layout/>
      <c:overlay val="0"/>
    </c:title>
    <c:autoTitleDeleted val="0"/>
    <c:plotArea>
      <c:layout/>
      <c:barChart>
        <c:barDir val="col"/>
        <c:grouping val="stacked"/>
        <c:varyColors val="0"/>
        <c:ser>
          <c:idx val="0"/>
          <c:order val="0"/>
          <c:tx>
            <c:strRef>
              <c:f>Sheet1!$B$1</c:f>
              <c:strCache>
                <c:ptCount val="1"/>
                <c:pt idx="0">
                  <c:v># of Investments</c:v>
                </c:pt>
              </c:strCache>
            </c:strRef>
          </c:tx>
          <c:invertIfNegative val="0"/>
          <c:dPt>
            <c:idx val="1"/>
            <c:invertIfNegative val="0"/>
            <c:bubble3D val="0"/>
            <c:spPr>
              <a:solidFill>
                <a:srgbClr val="54BCE9"/>
              </a:solidFill>
            </c:spPr>
          </c:dPt>
          <c:cat>
            <c:strRef>
              <c:f>Sheet1!$A$2:$A$3</c:f>
              <c:strCache>
                <c:ptCount val="2"/>
                <c:pt idx="0">
                  <c:v>Fall</c:v>
                </c:pt>
                <c:pt idx="1">
                  <c:v>Winter</c:v>
                </c:pt>
              </c:strCache>
            </c:strRef>
          </c:cat>
          <c:val>
            <c:numRef>
              <c:f>Sheet1!$B$2:$B$3</c:f>
              <c:numCache>
                <c:formatCode>General</c:formatCode>
                <c:ptCount val="2"/>
                <c:pt idx="0">
                  <c:v>6</c:v>
                </c:pt>
                <c:pt idx="1">
                  <c:v>7</c:v>
                </c:pt>
              </c:numCache>
            </c:numRef>
          </c:val>
        </c:ser>
        <c:dLbls>
          <c:showLegendKey val="0"/>
          <c:showVal val="0"/>
          <c:showCatName val="0"/>
          <c:showSerName val="0"/>
          <c:showPercent val="0"/>
          <c:showBubbleSize val="0"/>
        </c:dLbls>
        <c:gapWidth val="150"/>
        <c:overlap val="100"/>
        <c:axId val="90929024"/>
        <c:axId val="5100672"/>
      </c:barChart>
      <c:catAx>
        <c:axId val="90929024"/>
        <c:scaling>
          <c:orientation val="minMax"/>
        </c:scaling>
        <c:delete val="0"/>
        <c:axPos val="b"/>
        <c:majorTickMark val="out"/>
        <c:minorTickMark val="none"/>
        <c:tickLblPos val="nextTo"/>
        <c:txPr>
          <a:bodyPr/>
          <a:lstStyle/>
          <a:p>
            <a:pPr>
              <a:defRPr>
                <a:solidFill>
                  <a:srgbClr val="5F6062"/>
                </a:solidFill>
              </a:defRPr>
            </a:pPr>
            <a:endParaRPr lang="en-US"/>
          </a:p>
        </c:txPr>
        <c:crossAx val="5100672"/>
        <c:crosses val="autoZero"/>
        <c:auto val="1"/>
        <c:lblAlgn val="ctr"/>
        <c:lblOffset val="100"/>
        <c:noMultiLvlLbl val="0"/>
      </c:catAx>
      <c:valAx>
        <c:axId val="5100672"/>
        <c:scaling>
          <c:orientation val="minMax"/>
          <c:max val="8"/>
          <c:min val="1"/>
        </c:scaling>
        <c:delete val="0"/>
        <c:axPos val="l"/>
        <c:majorGridlines/>
        <c:numFmt formatCode="General" sourceLinked="1"/>
        <c:majorTickMark val="out"/>
        <c:minorTickMark val="none"/>
        <c:tickLblPos val="nextTo"/>
        <c:crossAx val="90929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b="0">
              <a:solidFill>
                <a:srgbClr val="5F6062"/>
              </a:solidFill>
              <a:latin typeface="Akzidenz Grotesk BE Medium" pitchFamily="50" charset="0"/>
            </a:defRPr>
          </a:pPr>
          <a:endParaRPr lang="en-US"/>
        </a:p>
      </c:txPr>
    </c:title>
    <c:autoTitleDeleted val="0"/>
    <c:plotArea>
      <c:layout/>
      <c:barChart>
        <c:barDir val="col"/>
        <c:grouping val="clustered"/>
        <c:varyColors val="0"/>
        <c:ser>
          <c:idx val="0"/>
          <c:order val="0"/>
          <c:tx>
            <c:strRef>
              <c:f>Sheet1!$B$1</c:f>
              <c:strCache>
                <c:ptCount val="1"/>
                <c:pt idx="0">
                  <c:v>Total Amount Invested</c:v>
                </c:pt>
              </c:strCache>
            </c:strRef>
          </c:tx>
          <c:invertIfNegative val="0"/>
          <c:dPt>
            <c:idx val="1"/>
            <c:invertIfNegative val="0"/>
            <c:bubble3D val="0"/>
            <c:spPr>
              <a:solidFill>
                <a:srgbClr val="54BCE9"/>
              </a:solidFill>
            </c:spPr>
          </c:dPt>
          <c:cat>
            <c:strRef>
              <c:f>Sheet1!$A$2:$A$3</c:f>
              <c:strCache>
                <c:ptCount val="2"/>
                <c:pt idx="0">
                  <c:v>Fall</c:v>
                </c:pt>
                <c:pt idx="1">
                  <c:v>Winter</c:v>
                </c:pt>
              </c:strCache>
            </c:strRef>
          </c:cat>
          <c:val>
            <c:numRef>
              <c:f>Sheet1!$B$2:$B$3</c:f>
              <c:numCache>
                <c:formatCode>"$"#,##0_);[Red]\("$"#,##0\)</c:formatCode>
                <c:ptCount val="2"/>
                <c:pt idx="0">
                  <c:v>1975000</c:v>
                </c:pt>
                <c:pt idx="1">
                  <c:v>2474000</c:v>
                </c:pt>
              </c:numCache>
            </c:numRef>
          </c:val>
        </c:ser>
        <c:dLbls>
          <c:showLegendKey val="0"/>
          <c:showVal val="0"/>
          <c:showCatName val="0"/>
          <c:showSerName val="0"/>
          <c:showPercent val="0"/>
          <c:showBubbleSize val="0"/>
        </c:dLbls>
        <c:gapWidth val="150"/>
        <c:axId val="33914240"/>
        <c:axId val="33916032"/>
      </c:barChart>
      <c:catAx>
        <c:axId val="33914240"/>
        <c:scaling>
          <c:orientation val="minMax"/>
        </c:scaling>
        <c:delete val="0"/>
        <c:axPos val="b"/>
        <c:majorTickMark val="out"/>
        <c:minorTickMark val="none"/>
        <c:tickLblPos val="nextTo"/>
        <c:txPr>
          <a:bodyPr/>
          <a:lstStyle/>
          <a:p>
            <a:pPr>
              <a:defRPr>
                <a:solidFill>
                  <a:srgbClr val="5F6062"/>
                </a:solidFill>
              </a:defRPr>
            </a:pPr>
            <a:endParaRPr lang="en-US"/>
          </a:p>
        </c:txPr>
        <c:crossAx val="33916032"/>
        <c:crosses val="autoZero"/>
        <c:auto val="1"/>
        <c:lblAlgn val="ctr"/>
        <c:lblOffset val="100"/>
        <c:noMultiLvlLbl val="0"/>
      </c:catAx>
      <c:valAx>
        <c:axId val="33916032"/>
        <c:scaling>
          <c:orientation val="minMax"/>
          <c:max val="2500000"/>
        </c:scaling>
        <c:delete val="0"/>
        <c:axPos val="l"/>
        <c:majorGridlines/>
        <c:numFmt formatCode="&quot;$&quot;#,##0_);[Red]\(&quot;$&quot;#,##0\)" sourceLinked="1"/>
        <c:majorTickMark val="out"/>
        <c:minorTickMark val="none"/>
        <c:tickLblPos val="nextTo"/>
        <c:txPr>
          <a:bodyPr/>
          <a:lstStyle/>
          <a:p>
            <a:pPr>
              <a:defRPr>
                <a:solidFill>
                  <a:srgbClr val="5F6062"/>
                </a:solidFill>
              </a:defRPr>
            </a:pPr>
            <a:endParaRPr lang="en-US"/>
          </a:p>
        </c:txPr>
        <c:crossAx val="33914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A201E5-C3DF-604B-B543-2719386473EF}" type="datetimeFigureOut">
              <a:rPr lang="en-US" smtClean="0"/>
              <a:pPr/>
              <a:t>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F78121-880C-044C-B48E-E85DDF68BA32}" type="slidenum">
              <a:rPr lang="en-US" smtClean="0"/>
              <a:pPr/>
              <a:t>‹#›</a:t>
            </a:fld>
            <a:endParaRPr lang="en-US"/>
          </a:p>
        </p:txBody>
      </p:sp>
    </p:spTree>
    <p:extLst>
      <p:ext uri="{BB962C8B-B14F-4D97-AF65-F5344CB8AC3E}">
        <p14:creationId xmlns:p14="http://schemas.microsoft.com/office/powerpoint/2010/main" val="3187009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F9A44-9A9B-8843-B75E-79C79982D9DC}" type="datetimeFigureOut">
              <a:rPr lang="en-US" smtClean="0"/>
              <a:pPr/>
              <a:t>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5412E-209C-E342-A24D-AF57D9824F34}" type="slidenum">
              <a:rPr lang="en-US" smtClean="0"/>
              <a:pPr/>
              <a:t>‹#›</a:t>
            </a:fld>
            <a:endParaRPr lang="en-US"/>
          </a:p>
        </p:txBody>
      </p:sp>
    </p:spTree>
    <p:extLst>
      <p:ext uri="{BB962C8B-B14F-4D97-AF65-F5344CB8AC3E}">
        <p14:creationId xmlns:p14="http://schemas.microsoft.com/office/powerpoint/2010/main" val="6138765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5412E-209C-E342-A24D-AF57D9824F3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5412E-209C-E342-A24D-AF57D9824F3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5412E-209C-E342-A24D-AF57D9824F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solidFill>
                <a:srgbClr val="54BCE9"/>
              </a:solidFill>
            </a:endParaRPr>
          </a:p>
        </p:txBody>
      </p:sp>
      <p:sp>
        <p:nvSpPr>
          <p:cNvPr id="4" name="Slide Number Placeholder 3"/>
          <p:cNvSpPr>
            <a:spLocks noGrp="1"/>
          </p:cNvSpPr>
          <p:nvPr>
            <p:ph type="sldNum" sz="quarter" idx="10"/>
          </p:nvPr>
        </p:nvSpPr>
        <p:spPr/>
        <p:txBody>
          <a:bodyPr/>
          <a:lstStyle/>
          <a:p>
            <a:fld id="{D9F5412E-209C-E342-A24D-AF57D9824F3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5412E-209C-E342-A24D-AF57D9824F3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p:cNvSpPr/>
          <p:nvPr userDrawn="1"/>
        </p:nvSpPr>
        <p:spPr>
          <a:xfrm>
            <a:off x="228600" y="228600"/>
            <a:ext cx="5806440" cy="6400800"/>
          </a:xfrm>
          <a:prstGeom prst="rect">
            <a:avLst/>
          </a:prstGeom>
          <a:solidFill>
            <a:srgbClr val="4F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pic>
        <p:nvPicPr>
          <p:cNvPr id="18" name="Picture 17" descr="lightbulb.png"/>
          <p:cNvPicPr>
            <a:picLocks noChangeAspect="1"/>
          </p:cNvPicPr>
          <p:nvPr userDrawn="1"/>
        </p:nvPicPr>
        <p:blipFill>
          <a:blip r:embed="rId2" cstate="screen"/>
          <a:stretch>
            <a:fillRect/>
          </a:stretch>
        </p:blipFill>
        <p:spPr>
          <a:xfrm>
            <a:off x="2142030" y="521934"/>
            <a:ext cx="1986025" cy="3259274"/>
          </a:xfrm>
          <a:prstGeom prst="rect">
            <a:avLst/>
          </a:prstGeom>
        </p:spPr>
      </p:pic>
      <p:sp>
        <p:nvSpPr>
          <p:cNvPr id="14" name="Picture Placeholder 2"/>
          <p:cNvSpPr>
            <a:spLocks noGrp="1"/>
          </p:cNvSpPr>
          <p:nvPr>
            <p:ph type="pic" idx="11"/>
          </p:nvPr>
        </p:nvSpPr>
        <p:spPr>
          <a:xfrm>
            <a:off x="6121404" y="456091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0"/>
          </p:nvPr>
        </p:nvSpPr>
        <p:spPr>
          <a:xfrm>
            <a:off x="6121404" y="2394755"/>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
          </p:nvPr>
        </p:nvSpPr>
        <p:spPr>
          <a:xfrm>
            <a:off x="6122726" y="22860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7" name="Text Placeholder 16"/>
          <p:cNvSpPr>
            <a:spLocks noGrp="1"/>
          </p:cNvSpPr>
          <p:nvPr>
            <p:ph type="body" sz="quarter" idx="12"/>
          </p:nvPr>
        </p:nvSpPr>
        <p:spPr>
          <a:xfrm>
            <a:off x="578894" y="4218408"/>
            <a:ext cx="5105853" cy="1238122"/>
          </a:xfrm>
          <a:prstGeom prst="rect">
            <a:avLst/>
          </a:prstGeom>
        </p:spPr>
        <p:txBody>
          <a:bodyPr vert="horz"/>
          <a:lstStyle>
            <a:lvl1pPr marL="0" indent="0" algn="ctr">
              <a:lnSpc>
                <a:spcPts val="4000"/>
              </a:lnSpc>
              <a:spcBef>
                <a:spcPts val="0"/>
              </a:spcBef>
              <a:buFontTx/>
              <a:buNone/>
              <a:defRPr sz="3200" cap="small" spc="0" baseline="0">
                <a:solidFill>
                  <a:schemeClr val="bg1"/>
                </a:solidFill>
                <a:latin typeface="Akzidenz Grotesk BE Regular" pitchFamily="50" charset="0"/>
              </a:defRPr>
            </a:lvl1pPr>
          </a:lstStyle>
          <a:p>
            <a:pPr lvl="0"/>
            <a:r>
              <a:rPr lang="en-US" smtClean="0"/>
              <a:t>Click to edit Master text styles</a:t>
            </a:r>
          </a:p>
        </p:txBody>
      </p:sp>
      <p:pic>
        <p:nvPicPr>
          <p:cNvPr id="9" name="Picture 8" descr="NewSchools logo.png"/>
          <p:cNvPicPr>
            <a:picLocks noChangeAspect="1"/>
          </p:cNvPicPr>
          <p:nvPr userDrawn="1"/>
        </p:nvPicPr>
        <p:blipFill>
          <a:blip r:embed="rId3" cstate="screen"/>
          <a:stretch>
            <a:fillRect/>
          </a:stretch>
        </p:blipFill>
        <p:spPr>
          <a:xfrm>
            <a:off x="2022346" y="5764275"/>
            <a:ext cx="2218949" cy="4907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with two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Rectangle 4"/>
          <p:cNvSpPr/>
          <p:nvPr userDrawn="1"/>
        </p:nvSpPr>
        <p:spPr>
          <a:xfrm>
            <a:off x="330199" y="1070860"/>
            <a:ext cx="5570849" cy="5198534"/>
          </a:xfrm>
          <a:prstGeom prst="rect">
            <a:avLst/>
          </a:prstGeom>
          <a:solidFill>
            <a:srgbClr val="0937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6" name="Picture Placeholder 8"/>
          <p:cNvSpPr>
            <a:spLocks noGrp="1"/>
          </p:cNvSpPr>
          <p:nvPr>
            <p:ph type="pic" sz="quarter" idx="13"/>
          </p:nvPr>
        </p:nvSpPr>
        <p:spPr>
          <a:xfrm>
            <a:off x="5989320" y="1069848"/>
            <a:ext cx="2825496" cy="2551176"/>
          </a:xfrm>
        </p:spPr>
        <p:txBody>
          <a:bodyPr/>
          <a:lstStyle/>
          <a:p>
            <a:endParaRPr lang="en-US"/>
          </a:p>
        </p:txBody>
      </p:sp>
      <p:sp>
        <p:nvSpPr>
          <p:cNvPr id="7" name="Picture Placeholder 8"/>
          <p:cNvSpPr>
            <a:spLocks noGrp="1"/>
          </p:cNvSpPr>
          <p:nvPr>
            <p:ph type="pic" sz="quarter" idx="14"/>
          </p:nvPr>
        </p:nvSpPr>
        <p:spPr>
          <a:xfrm>
            <a:off x="5989320" y="3721608"/>
            <a:ext cx="2825496" cy="2551176"/>
          </a:xfrm>
        </p:spPr>
        <p:txBody>
          <a:bodyPr/>
          <a:lstStyle/>
          <a:p>
            <a:endParaRPr lang="en-US"/>
          </a:p>
        </p:txBody>
      </p:sp>
      <p:sp>
        <p:nvSpPr>
          <p:cNvPr id="8" name="Text Placeholder 25"/>
          <p:cNvSpPr>
            <a:spLocks noGrp="1"/>
          </p:cNvSpPr>
          <p:nvPr>
            <p:ph type="body" sz="quarter" idx="15"/>
          </p:nvPr>
        </p:nvSpPr>
        <p:spPr>
          <a:xfrm>
            <a:off x="574675" y="1301653"/>
            <a:ext cx="4999333" cy="3049522"/>
          </a:xfrm>
          <a:prstGeom prst="rect">
            <a:avLst/>
          </a:prstGeom>
        </p:spPr>
        <p:txBody>
          <a:bodyPr vert="horz"/>
          <a:lstStyle>
            <a:lvl1pPr marL="0" indent="0">
              <a:lnSpc>
                <a:spcPts val="3200"/>
              </a:lnSpc>
              <a:spcBef>
                <a:spcPts val="0"/>
              </a:spcBef>
              <a:buFontTx/>
              <a:buNone/>
              <a:defRPr sz="2800" baseline="0">
                <a:solidFill>
                  <a:schemeClr val="bg1"/>
                </a:solidFill>
                <a:latin typeface="+mn-lt"/>
              </a:defRPr>
            </a:lvl1pPr>
          </a:lstStyle>
          <a:p>
            <a:pPr lvl="0"/>
            <a:r>
              <a:rPr lang="en-US" dirty="0" smtClean="0"/>
              <a:t>Click to edit Master text styles</a:t>
            </a:r>
          </a:p>
        </p:txBody>
      </p:sp>
      <p:sp>
        <p:nvSpPr>
          <p:cNvPr id="10" name="Text Placeholder 12"/>
          <p:cNvSpPr>
            <a:spLocks noGrp="1"/>
          </p:cNvSpPr>
          <p:nvPr>
            <p:ph type="body" sz="quarter" idx="16" hasCustomPrompt="1"/>
          </p:nvPr>
        </p:nvSpPr>
        <p:spPr>
          <a:xfrm>
            <a:off x="274320" y="181985"/>
            <a:ext cx="5257800" cy="274320"/>
          </a:xfrm>
        </p:spPr>
        <p:txBody>
          <a:bodyPr/>
          <a:lstStyle>
            <a:lvl1pPr>
              <a:spcBef>
                <a:spcPts val="0"/>
              </a:spcBef>
              <a:defRPr kumimoji="0" lang="en-US" sz="1100" b="0" i="0" u="none" strike="noStrike" kern="1200" cap="all" spc="0" normalizeH="0" baseline="0" noProof="0" dirty="0" smtClean="0">
                <a:ln>
                  <a:noFill/>
                </a:ln>
                <a:solidFill>
                  <a:srgbClr val="7F7F7F"/>
                </a:solidFill>
                <a:effectLst/>
                <a:uLnTx/>
                <a:uFillTx/>
                <a:latin typeface="Akzidenz Grotesk BE Regular" pitchFamily="50" charset="0"/>
                <a:ea typeface="+mn-ea"/>
                <a:cs typeface="+mn-cs"/>
              </a:defRPr>
            </a:lvl1pPr>
          </a:lstStyle>
          <a:p>
            <a:pPr lvl="0"/>
            <a:r>
              <a:rPr lang="en-US" dirty="0" smtClean="0"/>
              <a:t>Divider Title	</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arbook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Rectangle 4"/>
          <p:cNvSpPr/>
          <p:nvPr userDrawn="1"/>
        </p:nvSpPr>
        <p:spPr>
          <a:xfrm>
            <a:off x="330200" y="1075265"/>
            <a:ext cx="8491538" cy="5198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6" name="Picture Placeholder 2"/>
          <p:cNvSpPr>
            <a:spLocks noGrp="1"/>
          </p:cNvSpPr>
          <p:nvPr>
            <p:ph type="pic" idx="22"/>
          </p:nvPr>
        </p:nvSpPr>
        <p:spPr>
          <a:xfrm>
            <a:off x="3279228" y="1769527"/>
            <a:ext cx="1443905" cy="16155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p:cNvSpPr>
            <a:spLocks noGrp="1"/>
          </p:cNvSpPr>
          <p:nvPr>
            <p:ph type="pic" idx="23"/>
          </p:nvPr>
        </p:nvSpPr>
        <p:spPr>
          <a:xfrm>
            <a:off x="5002421" y="1769527"/>
            <a:ext cx="1443905" cy="16155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p:cNvSpPr>
            <a:spLocks noGrp="1"/>
          </p:cNvSpPr>
          <p:nvPr>
            <p:ph type="pic" idx="12"/>
          </p:nvPr>
        </p:nvSpPr>
        <p:spPr>
          <a:xfrm>
            <a:off x="6720114" y="1769527"/>
            <a:ext cx="1443905" cy="16155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p:cNvSpPr>
            <a:spLocks noGrp="1"/>
          </p:cNvSpPr>
          <p:nvPr>
            <p:ph type="pic" idx="13"/>
          </p:nvPr>
        </p:nvSpPr>
        <p:spPr>
          <a:xfrm>
            <a:off x="3279228" y="3972437"/>
            <a:ext cx="1443905" cy="16155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5002421" y="3972437"/>
            <a:ext cx="1443905" cy="16155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Picture Placeholder 2"/>
          <p:cNvSpPr>
            <a:spLocks noGrp="1"/>
          </p:cNvSpPr>
          <p:nvPr>
            <p:ph type="pic" idx="15"/>
          </p:nvPr>
        </p:nvSpPr>
        <p:spPr>
          <a:xfrm>
            <a:off x="6720114" y="3972437"/>
            <a:ext cx="1443905" cy="16155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Text Placeholder 17"/>
          <p:cNvSpPr>
            <a:spLocks noGrp="1"/>
          </p:cNvSpPr>
          <p:nvPr>
            <p:ph type="body" sz="quarter" idx="24"/>
          </p:nvPr>
        </p:nvSpPr>
        <p:spPr>
          <a:xfrm>
            <a:off x="579939" y="1963005"/>
            <a:ext cx="1990541" cy="2324515"/>
          </a:xfrm>
          <a:prstGeom prst="rect">
            <a:avLst/>
          </a:prstGeom>
        </p:spPr>
        <p:txBody>
          <a:bodyPr vert="horz"/>
          <a:lstStyle>
            <a:lvl1pPr marL="0" marR="0" indent="0" algn="l" defTabSz="457200" rtl="0" eaLnBrk="1" fontAlgn="auto" latinLnBrk="0" hangingPunct="1">
              <a:lnSpc>
                <a:spcPts val="1800"/>
              </a:lnSpc>
              <a:spcBef>
                <a:spcPts val="0"/>
              </a:spcBef>
              <a:spcAft>
                <a:spcPts val="0"/>
              </a:spcAft>
              <a:buClrTx/>
              <a:buSzTx/>
              <a:buFont typeface="Arial"/>
              <a:buNone/>
              <a:tabLst/>
              <a:defRPr sz="1600" b="0">
                <a:solidFill>
                  <a:srgbClr val="54BCE9"/>
                </a:solidFill>
                <a:latin typeface="Akzidenz Grotesk BE Regular" pitchFamily="50" charset="0"/>
              </a:defRPr>
            </a:lvl1pPr>
            <a:lvl2pPr marL="0" marR="0" indent="-91440" algn="l" defTabSz="457200" rtl="0" eaLnBrk="1" fontAlgn="auto" latinLnBrk="0" hangingPunct="1">
              <a:lnSpc>
                <a:spcPts val="2000"/>
              </a:lnSpc>
              <a:spcBef>
                <a:spcPts val="0"/>
              </a:spcBef>
              <a:spcAft>
                <a:spcPts val="0"/>
              </a:spcAft>
              <a:buClr>
                <a:srgbClr val="4F8ABE"/>
              </a:buClr>
              <a:buSzTx/>
              <a:buFont typeface="Arial"/>
              <a:buNone/>
              <a:tabLst/>
              <a:defRPr sz="1600" b="0" baseline="0">
                <a:solidFill>
                  <a:srgbClr val="7F7F7F"/>
                </a:solidFill>
                <a:latin typeface="Akzidenz Grotesk BE Regular" pitchFamily="50" charset="0"/>
              </a:defRPr>
            </a:lvl2pPr>
            <a:lvl3pPr marL="0" marR="0" indent="0" algn="r" defTabSz="457200" rtl="0" eaLnBrk="1" fontAlgn="auto" latinLnBrk="0" hangingPunct="1">
              <a:lnSpc>
                <a:spcPct val="100000"/>
              </a:lnSpc>
              <a:spcBef>
                <a:spcPts val="0"/>
              </a:spcBef>
              <a:spcAft>
                <a:spcPts val="0"/>
              </a:spcAft>
              <a:buClrTx/>
              <a:buSzTx/>
              <a:buFontTx/>
              <a:buNone/>
              <a:tabLst/>
              <a:defRPr sz="1200">
                <a:solidFill>
                  <a:srgbClr val="A4A7A9"/>
                </a:solidFill>
              </a:defRPr>
            </a:lvl3pPr>
          </a:lstStyle>
          <a:p>
            <a:pPr lvl="0"/>
            <a:r>
              <a:rPr lang="en-US" dirty="0" smtClean="0"/>
              <a:t>Click to edit Master text styles</a:t>
            </a:r>
          </a:p>
          <a:p>
            <a:pPr marL="0" marR="0" lvl="1" indent="-91440" algn="l" defTabSz="457200" rtl="0" eaLnBrk="1" fontAlgn="auto" latinLnBrk="0" hangingPunct="1">
              <a:lnSpc>
                <a:spcPts val="2000"/>
              </a:lnSpc>
              <a:spcBef>
                <a:spcPts val="0"/>
              </a:spcBef>
              <a:spcAft>
                <a:spcPts val="0"/>
              </a:spcAft>
              <a:buClr>
                <a:srgbClr val="4F8ABE"/>
              </a:buClr>
              <a:buSzTx/>
              <a:buFont typeface="Arial"/>
              <a:buChar char="•"/>
              <a:tabLst/>
              <a:defRPr/>
            </a:pPr>
            <a:r>
              <a:rPr lang="en-US" dirty="0" smtClean="0"/>
              <a:t>Second level</a:t>
            </a:r>
          </a:p>
          <a:p>
            <a:pPr marL="0" marR="0" lvl="2" indent="-91440" algn="l" defTabSz="457200" rtl="0" eaLnBrk="1" fontAlgn="auto" latinLnBrk="0" hangingPunct="1">
              <a:lnSpc>
                <a:spcPts val="2000"/>
              </a:lnSpc>
              <a:spcBef>
                <a:spcPts val="0"/>
              </a:spcBef>
              <a:spcAft>
                <a:spcPts val="0"/>
              </a:spcAft>
              <a:buClr>
                <a:srgbClr val="4F8ABE"/>
              </a:buClr>
              <a:buSzTx/>
              <a:buFont typeface="Arial"/>
              <a:buChar char="•"/>
              <a:tabLst/>
              <a:defRPr/>
            </a:pPr>
            <a:endParaRPr lang="en-US" dirty="0" smtClean="0"/>
          </a:p>
        </p:txBody>
      </p:sp>
      <p:sp>
        <p:nvSpPr>
          <p:cNvPr id="13" name="Text Placeholder 32"/>
          <p:cNvSpPr>
            <a:spLocks noGrp="1"/>
          </p:cNvSpPr>
          <p:nvPr>
            <p:ph type="body" sz="quarter" idx="16" hasCustomPrompt="1"/>
          </p:nvPr>
        </p:nvSpPr>
        <p:spPr>
          <a:xfrm>
            <a:off x="5001574" y="3114675"/>
            <a:ext cx="1444752" cy="274320"/>
          </a:xfrm>
          <a:prstGeom prst="rect">
            <a:avLst/>
          </a:prstGeom>
          <a:solidFill>
            <a:srgbClr val="D0D0CD"/>
          </a:solidFill>
        </p:spPr>
        <p:txBody>
          <a:bodyPr vert="horz"/>
          <a:lstStyle>
            <a:lvl1pPr marL="0" indent="0" algn="ctr">
              <a:spcBef>
                <a:spcPts val="0"/>
              </a:spcBef>
              <a:buFontTx/>
              <a:buNone/>
              <a:defRPr sz="1200" baseline="0">
                <a:solidFill>
                  <a:srgbClr val="7F7F7F"/>
                </a:solidFill>
                <a:latin typeface="+mn-lt"/>
              </a:defRPr>
            </a:lvl1pPr>
          </a:lstStyle>
          <a:p>
            <a:pPr lvl="0"/>
            <a:r>
              <a:rPr lang="en-US" dirty="0" smtClean="0"/>
              <a:t>First Last</a:t>
            </a:r>
            <a:endParaRPr lang="en-US" dirty="0"/>
          </a:p>
        </p:txBody>
      </p:sp>
      <p:sp>
        <p:nvSpPr>
          <p:cNvPr id="14" name="Text Placeholder 32"/>
          <p:cNvSpPr>
            <a:spLocks noGrp="1"/>
          </p:cNvSpPr>
          <p:nvPr>
            <p:ph type="body" sz="quarter" idx="17" hasCustomPrompt="1"/>
          </p:nvPr>
        </p:nvSpPr>
        <p:spPr>
          <a:xfrm>
            <a:off x="3279228" y="3118253"/>
            <a:ext cx="1444752" cy="274320"/>
          </a:xfrm>
          <a:prstGeom prst="rect">
            <a:avLst/>
          </a:prstGeom>
          <a:solidFill>
            <a:srgbClr val="D0D0CD"/>
          </a:solidFill>
        </p:spPr>
        <p:txBody>
          <a:bodyPr vert="horz"/>
          <a:lstStyle>
            <a:lvl1pPr marL="0" indent="0" algn="ctr">
              <a:spcBef>
                <a:spcPts val="0"/>
              </a:spcBef>
              <a:buFontTx/>
              <a:buNone/>
              <a:defRPr sz="1200" baseline="0">
                <a:solidFill>
                  <a:schemeClr val="tx1"/>
                </a:solidFill>
                <a:latin typeface="+mn-lt"/>
              </a:defRPr>
            </a:lvl1pPr>
          </a:lstStyle>
          <a:p>
            <a:pPr lvl="0"/>
            <a:r>
              <a:rPr lang="en-US" dirty="0" smtClean="0"/>
              <a:t>First Last</a:t>
            </a:r>
            <a:endParaRPr lang="en-US" dirty="0"/>
          </a:p>
        </p:txBody>
      </p:sp>
      <p:sp>
        <p:nvSpPr>
          <p:cNvPr id="15" name="Text Placeholder 32"/>
          <p:cNvSpPr>
            <a:spLocks noGrp="1"/>
          </p:cNvSpPr>
          <p:nvPr>
            <p:ph type="body" sz="quarter" idx="18" hasCustomPrompt="1"/>
          </p:nvPr>
        </p:nvSpPr>
        <p:spPr>
          <a:xfrm>
            <a:off x="6719267" y="3110774"/>
            <a:ext cx="1444752" cy="274320"/>
          </a:xfrm>
          <a:prstGeom prst="rect">
            <a:avLst/>
          </a:prstGeom>
          <a:solidFill>
            <a:srgbClr val="D0D0CD"/>
          </a:solidFill>
        </p:spPr>
        <p:txBody>
          <a:bodyPr vert="horz"/>
          <a:lstStyle>
            <a:lvl1pPr marL="0" indent="0" algn="ctr">
              <a:spcBef>
                <a:spcPts val="0"/>
              </a:spcBef>
              <a:buFontTx/>
              <a:buNone/>
              <a:defRPr sz="1200" baseline="0">
                <a:solidFill>
                  <a:srgbClr val="888C8B"/>
                </a:solidFill>
                <a:latin typeface="+mn-lt"/>
              </a:defRPr>
            </a:lvl1pPr>
          </a:lstStyle>
          <a:p>
            <a:pPr lvl="0"/>
            <a:r>
              <a:rPr lang="en-US" dirty="0" smtClean="0"/>
              <a:t>First Last</a:t>
            </a:r>
            <a:endParaRPr lang="en-US" dirty="0"/>
          </a:p>
        </p:txBody>
      </p:sp>
      <p:sp>
        <p:nvSpPr>
          <p:cNvPr id="16" name="Text Placeholder 32"/>
          <p:cNvSpPr>
            <a:spLocks noGrp="1"/>
          </p:cNvSpPr>
          <p:nvPr>
            <p:ph type="body" sz="quarter" idx="19" hasCustomPrompt="1"/>
          </p:nvPr>
        </p:nvSpPr>
        <p:spPr>
          <a:xfrm>
            <a:off x="5001574" y="5313684"/>
            <a:ext cx="1444752" cy="274320"/>
          </a:xfrm>
          <a:prstGeom prst="rect">
            <a:avLst/>
          </a:prstGeom>
          <a:solidFill>
            <a:srgbClr val="D0D0CD"/>
          </a:solidFill>
        </p:spPr>
        <p:txBody>
          <a:bodyPr vert="horz"/>
          <a:lstStyle>
            <a:lvl1pPr marL="0" indent="0" algn="ctr">
              <a:spcBef>
                <a:spcPts val="0"/>
              </a:spcBef>
              <a:buFontTx/>
              <a:buNone/>
              <a:defRPr sz="1200" baseline="0">
                <a:solidFill>
                  <a:srgbClr val="888C8B"/>
                </a:solidFill>
                <a:latin typeface="+mn-lt"/>
              </a:defRPr>
            </a:lvl1pPr>
          </a:lstStyle>
          <a:p>
            <a:pPr lvl="0"/>
            <a:r>
              <a:rPr lang="en-US" dirty="0" smtClean="0"/>
              <a:t>First Last</a:t>
            </a:r>
            <a:endParaRPr lang="en-US" dirty="0"/>
          </a:p>
        </p:txBody>
      </p:sp>
      <p:sp>
        <p:nvSpPr>
          <p:cNvPr id="17" name="Text Placeholder 32"/>
          <p:cNvSpPr>
            <a:spLocks noGrp="1"/>
          </p:cNvSpPr>
          <p:nvPr>
            <p:ph type="body" sz="quarter" idx="20" hasCustomPrompt="1"/>
          </p:nvPr>
        </p:nvSpPr>
        <p:spPr>
          <a:xfrm>
            <a:off x="3278381" y="5313684"/>
            <a:ext cx="1444752" cy="274320"/>
          </a:xfrm>
          <a:prstGeom prst="rect">
            <a:avLst/>
          </a:prstGeom>
          <a:solidFill>
            <a:srgbClr val="D0D0CD"/>
          </a:solidFill>
        </p:spPr>
        <p:txBody>
          <a:bodyPr vert="horz"/>
          <a:lstStyle>
            <a:lvl1pPr marL="0" indent="0" algn="ctr">
              <a:spcBef>
                <a:spcPts val="0"/>
              </a:spcBef>
              <a:buFontTx/>
              <a:buNone/>
              <a:defRPr sz="1200" baseline="0">
                <a:solidFill>
                  <a:srgbClr val="888C8B"/>
                </a:solidFill>
                <a:latin typeface="+mn-lt"/>
              </a:defRPr>
            </a:lvl1pPr>
          </a:lstStyle>
          <a:p>
            <a:pPr lvl="0"/>
            <a:r>
              <a:rPr lang="en-US" dirty="0" smtClean="0"/>
              <a:t>First Last</a:t>
            </a:r>
            <a:endParaRPr lang="en-US" dirty="0"/>
          </a:p>
        </p:txBody>
      </p:sp>
      <p:sp>
        <p:nvSpPr>
          <p:cNvPr id="18" name="Text Placeholder 32"/>
          <p:cNvSpPr>
            <a:spLocks noGrp="1"/>
          </p:cNvSpPr>
          <p:nvPr>
            <p:ph type="body" sz="quarter" idx="21" hasCustomPrompt="1"/>
          </p:nvPr>
        </p:nvSpPr>
        <p:spPr>
          <a:xfrm>
            <a:off x="6719267" y="5313684"/>
            <a:ext cx="1444752" cy="274320"/>
          </a:xfrm>
          <a:prstGeom prst="rect">
            <a:avLst/>
          </a:prstGeom>
          <a:solidFill>
            <a:srgbClr val="D0D0CD"/>
          </a:solidFill>
        </p:spPr>
        <p:txBody>
          <a:bodyPr vert="horz"/>
          <a:lstStyle>
            <a:lvl1pPr marL="0" indent="0" algn="ctr">
              <a:spcBef>
                <a:spcPts val="0"/>
              </a:spcBef>
              <a:buFontTx/>
              <a:buNone/>
              <a:defRPr sz="1200" baseline="0">
                <a:solidFill>
                  <a:srgbClr val="888C8B"/>
                </a:solidFill>
                <a:latin typeface="+mn-lt"/>
              </a:defRPr>
            </a:lvl1pPr>
          </a:lstStyle>
          <a:p>
            <a:pPr lvl="0"/>
            <a:r>
              <a:rPr lang="en-US" dirty="0" smtClean="0"/>
              <a:t>First Last</a:t>
            </a:r>
            <a:endParaRPr lang="en-US" dirty="0"/>
          </a:p>
        </p:txBody>
      </p:sp>
      <p:sp>
        <p:nvSpPr>
          <p:cNvPr id="20" name="Text Placeholder 12"/>
          <p:cNvSpPr>
            <a:spLocks noGrp="1"/>
          </p:cNvSpPr>
          <p:nvPr>
            <p:ph type="body" sz="quarter" idx="25" hasCustomPrompt="1"/>
          </p:nvPr>
        </p:nvSpPr>
        <p:spPr>
          <a:xfrm>
            <a:off x="274320" y="190950"/>
            <a:ext cx="5257800" cy="274320"/>
          </a:xfrm>
        </p:spPr>
        <p:txBody>
          <a:bodyPr/>
          <a:lstStyle>
            <a:lvl1pPr>
              <a:spcBef>
                <a:spcPts val="0"/>
              </a:spcBef>
              <a:defRPr kumimoji="0" lang="en-US" sz="1100" b="0" i="0" u="none" strike="noStrike" kern="1200" cap="all" spc="0" normalizeH="0" baseline="0" noProof="0" dirty="0" smtClean="0">
                <a:ln>
                  <a:noFill/>
                </a:ln>
                <a:solidFill>
                  <a:srgbClr val="7F7F7F"/>
                </a:solidFill>
                <a:effectLst/>
                <a:uLnTx/>
                <a:uFillTx/>
                <a:latin typeface="Akzidenz Grotesk BE Regular" pitchFamily="50" charset="0"/>
                <a:ea typeface="+mn-ea"/>
                <a:cs typeface="+mn-cs"/>
              </a:defRPr>
            </a:lvl1pPr>
          </a:lstStyle>
          <a:p>
            <a:pPr lvl="0"/>
            <a:r>
              <a:rPr lang="en-US" dirty="0" smtClean="0"/>
              <a:t>Divider Title	</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04A844B-EBD5-4A39-8CC6-62CDA710D6F5}"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Rectangle 4"/>
          <p:cNvSpPr/>
          <p:nvPr userDrawn="1"/>
        </p:nvSpPr>
        <p:spPr>
          <a:xfrm>
            <a:off x="330200" y="1075265"/>
            <a:ext cx="8491538" cy="5198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7" name="Text Placeholder 6"/>
          <p:cNvSpPr>
            <a:spLocks noGrp="1"/>
          </p:cNvSpPr>
          <p:nvPr>
            <p:ph type="body" sz="quarter" idx="12"/>
          </p:nvPr>
        </p:nvSpPr>
        <p:spPr>
          <a:xfrm>
            <a:off x="576072" y="1435608"/>
            <a:ext cx="7708392" cy="4681728"/>
          </a:xfrm>
        </p:spPr>
        <p:txBody>
          <a:bodyPr/>
          <a:lstStyle>
            <a:lvl1pPr marL="0" indent="0">
              <a:lnSpc>
                <a:spcPts val="2400"/>
              </a:lnSpc>
              <a:spcBef>
                <a:spcPts val="400"/>
              </a:spcBef>
              <a:spcAft>
                <a:spcPts val="400"/>
              </a:spcAft>
              <a:defRPr>
                <a:solidFill>
                  <a:srgbClr val="7F7F7F"/>
                </a:solidFill>
              </a:defRPr>
            </a:lvl1pPr>
            <a:lvl2pPr>
              <a:lnSpc>
                <a:spcPts val="2400"/>
              </a:lnSpc>
              <a:spcBef>
                <a:spcPts val="400"/>
              </a:spcBef>
              <a:spcAft>
                <a:spcPts val="400"/>
              </a:spcAft>
              <a:defRPr>
                <a:solidFill>
                  <a:srgbClr val="7F7F7F"/>
                </a:solidFill>
              </a:defRPr>
            </a:lvl2pPr>
            <a:lvl3pPr>
              <a:lnSpc>
                <a:spcPts val="2400"/>
              </a:lnSpc>
              <a:spcBef>
                <a:spcPts val="400"/>
              </a:spcBef>
              <a:spcAft>
                <a:spcPts val="400"/>
              </a:spcAft>
              <a:defRPr/>
            </a:lvl3pPr>
            <a:lvl4pPr>
              <a:lnSpc>
                <a:spcPts val="2400"/>
              </a:lnSpc>
              <a:spcBef>
                <a:spcPts val="400"/>
              </a:spcBef>
              <a:spcAft>
                <a:spcPts val="400"/>
              </a:spcAft>
              <a:defRPr/>
            </a:lvl4pPr>
            <a:lvl5pPr>
              <a:lnSpc>
                <a:spcPts val="2400"/>
              </a:lnSpc>
              <a:spcBef>
                <a:spcPts val="40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5" hasCustomPrompt="1"/>
          </p:nvPr>
        </p:nvSpPr>
        <p:spPr>
          <a:xfrm>
            <a:off x="274320" y="181985"/>
            <a:ext cx="5257800" cy="274320"/>
          </a:xfrm>
        </p:spPr>
        <p:txBody>
          <a:bodyPr/>
          <a:lstStyle>
            <a:lvl1pPr>
              <a:defRPr kumimoji="0" lang="en-US" sz="1100" b="0" i="0" u="none" strike="noStrike" kern="1200" cap="all" spc="0" normalizeH="0" baseline="0" noProof="0" dirty="0" smtClean="0">
                <a:ln>
                  <a:noFill/>
                </a:ln>
                <a:solidFill>
                  <a:srgbClr val="7F7F7F"/>
                </a:solidFill>
                <a:effectLst/>
                <a:uLnTx/>
                <a:uFillTx/>
                <a:latin typeface="Akzidenz Grotesk BE Regular" pitchFamily="50" charset="0"/>
                <a:ea typeface="+mn-ea"/>
                <a:cs typeface="+mn-cs"/>
              </a:defRPr>
            </a:lvl1pPr>
          </a:lstStyle>
          <a:p>
            <a:pPr lvl="0"/>
            <a:r>
              <a:rPr lang="en-US" dirty="0" smtClean="0"/>
              <a:t>Divider Title	</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boxes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Rectangle 4"/>
          <p:cNvSpPr/>
          <p:nvPr userDrawn="1"/>
        </p:nvSpPr>
        <p:spPr>
          <a:xfrm>
            <a:off x="330200" y="1075265"/>
            <a:ext cx="8491538" cy="5198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6" name="Text Placeholder 17"/>
          <p:cNvSpPr>
            <a:spLocks noGrp="1"/>
          </p:cNvSpPr>
          <p:nvPr>
            <p:ph type="body" sz="quarter" idx="12"/>
          </p:nvPr>
        </p:nvSpPr>
        <p:spPr>
          <a:xfrm>
            <a:off x="568827" y="1251805"/>
            <a:ext cx="8026533" cy="861475"/>
          </a:xfrm>
          <a:prstGeom prst="rect">
            <a:avLst/>
          </a:prstGeom>
        </p:spPr>
        <p:txBody>
          <a:bodyPr vert="horz">
            <a:normAutofit/>
          </a:bodyPr>
          <a:lstStyle>
            <a:lvl1pPr marL="0" marR="0" indent="0" algn="l" defTabSz="457200" rtl="0" eaLnBrk="1" fontAlgn="auto" latinLnBrk="0" hangingPunct="1">
              <a:lnSpc>
                <a:spcPts val="1800"/>
              </a:lnSpc>
              <a:spcBef>
                <a:spcPts val="0"/>
              </a:spcBef>
              <a:spcAft>
                <a:spcPts val="0"/>
              </a:spcAft>
              <a:buClrTx/>
              <a:buSzTx/>
              <a:buFont typeface="Arial"/>
              <a:buNone/>
              <a:tabLst/>
              <a:defRPr sz="2000" b="0" baseline="0">
                <a:solidFill>
                  <a:srgbClr val="7F7F7F"/>
                </a:solidFill>
                <a:latin typeface="Akzidenz Grotesk BE Regular" pitchFamily="50" charset="0"/>
              </a:defRPr>
            </a:lvl1pPr>
            <a:lvl2pPr marL="0" marR="0" indent="0" algn="l" defTabSz="457200" rtl="0" eaLnBrk="1" fontAlgn="auto" latinLnBrk="0" hangingPunct="1">
              <a:lnSpc>
                <a:spcPct val="100000"/>
              </a:lnSpc>
              <a:spcBef>
                <a:spcPts val="0"/>
              </a:spcBef>
              <a:spcAft>
                <a:spcPts val="0"/>
              </a:spcAft>
              <a:buClrTx/>
              <a:buSzTx/>
              <a:buFont typeface="Lucida Grande"/>
              <a:buChar char="∼"/>
              <a:tabLst/>
              <a:defRPr sz="1400" b="0">
                <a:solidFill>
                  <a:schemeClr val="bg2"/>
                </a:solidFill>
              </a:defRPr>
            </a:lvl2pPr>
            <a:lvl3pPr marL="0" marR="0" indent="0" algn="l" defTabSz="457200" rtl="0" eaLnBrk="1" fontAlgn="auto" latinLnBrk="0" hangingPunct="1">
              <a:lnSpc>
                <a:spcPct val="100000"/>
              </a:lnSpc>
              <a:spcBef>
                <a:spcPts val="0"/>
              </a:spcBef>
              <a:spcAft>
                <a:spcPts val="0"/>
              </a:spcAft>
              <a:buClrTx/>
              <a:buSzTx/>
              <a:buFontTx/>
              <a:buNone/>
              <a:tabLst/>
              <a:defRPr sz="1400" b="0">
                <a:solidFill>
                  <a:schemeClr val="bg2"/>
                </a:solidFill>
              </a:defRPr>
            </a:lvl3pPr>
          </a:lstStyle>
          <a:p>
            <a:pPr lvl="0"/>
            <a:r>
              <a:rPr lang="en-US" dirty="0" smtClean="0"/>
              <a:t>Click to edit Master text styles</a:t>
            </a:r>
          </a:p>
        </p:txBody>
      </p:sp>
      <p:sp>
        <p:nvSpPr>
          <p:cNvPr id="13" name="Text Placeholder 12"/>
          <p:cNvSpPr>
            <a:spLocks noGrp="1"/>
          </p:cNvSpPr>
          <p:nvPr>
            <p:ph type="body" sz="quarter" idx="15" hasCustomPrompt="1"/>
          </p:nvPr>
        </p:nvSpPr>
        <p:spPr>
          <a:xfrm>
            <a:off x="274320" y="190950"/>
            <a:ext cx="5257800" cy="274320"/>
          </a:xfrm>
        </p:spPr>
        <p:txBody>
          <a:bodyPr/>
          <a:lstStyle>
            <a:lvl1pPr>
              <a:spcBef>
                <a:spcPts val="0"/>
              </a:spcBef>
              <a:defRPr kumimoji="0" lang="en-US" sz="1100" b="0" i="0" u="none" strike="noStrike" kern="1200" cap="all" spc="0" normalizeH="0" baseline="0" noProof="0" dirty="0" smtClean="0">
                <a:ln>
                  <a:noFill/>
                </a:ln>
                <a:solidFill>
                  <a:srgbClr val="7F7F7F"/>
                </a:solidFill>
                <a:effectLst/>
                <a:uLnTx/>
                <a:uFillTx/>
                <a:latin typeface="Akzidenz Grotesk BE Regular" pitchFamily="50" charset="0"/>
                <a:ea typeface="+mn-ea"/>
                <a:cs typeface="+mn-cs"/>
              </a:defRPr>
            </a:lvl1pPr>
          </a:lstStyle>
          <a:p>
            <a:pPr lvl="0"/>
            <a:r>
              <a:rPr lang="en-US" dirty="0" smtClean="0"/>
              <a:t>Divider Title	</a:t>
            </a:r>
            <a:endParaRPr lang="en-US" dirty="0"/>
          </a:p>
        </p:txBody>
      </p:sp>
      <p:sp>
        <p:nvSpPr>
          <p:cNvPr id="7" name="Text Placeholder 17"/>
          <p:cNvSpPr>
            <a:spLocks noGrp="1"/>
          </p:cNvSpPr>
          <p:nvPr>
            <p:ph type="body" sz="quarter" idx="13" hasCustomPrompt="1"/>
          </p:nvPr>
        </p:nvSpPr>
        <p:spPr>
          <a:xfrm>
            <a:off x="579939" y="2560320"/>
            <a:ext cx="3423101" cy="320040"/>
          </a:xfrm>
          <a:prstGeom prst="rect">
            <a:avLst/>
          </a:prstGeom>
        </p:spPr>
        <p:txBody>
          <a:bodyPr vert="horz" lIns="91440">
            <a:noAutofit/>
          </a:bodyPr>
          <a:lstStyle>
            <a:lvl1pPr marL="0" marR="0" indent="0" algn="l" defTabSz="457200" rtl="0" eaLnBrk="1" fontAlgn="auto" latinLnBrk="0" hangingPunct="1">
              <a:lnSpc>
                <a:spcPct val="100000"/>
              </a:lnSpc>
              <a:spcBef>
                <a:spcPts val="600"/>
              </a:spcBef>
              <a:spcAft>
                <a:spcPts val="0"/>
              </a:spcAft>
              <a:buClrTx/>
              <a:buSzTx/>
              <a:buFont typeface="Arial"/>
              <a:buNone/>
              <a:tabLst/>
              <a:defRPr sz="1600" b="0">
                <a:solidFill>
                  <a:srgbClr val="54BCEB"/>
                </a:solidFill>
                <a:latin typeface="Akzidenz Grotesk BE Regular" pitchFamily="50" charset="0"/>
              </a:defRPr>
            </a:lvl1pPr>
            <a:lvl2pPr marL="0" marR="0" indent="-91440" algn="l" defTabSz="457200" rtl="0" eaLnBrk="1" fontAlgn="auto" latinLnBrk="0" hangingPunct="1">
              <a:lnSpc>
                <a:spcPts val="1600"/>
              </a:lnSpc>
              <a:spcBef>
                <a:spcPts val="400"/>
              </a:spcBef>
              <a:spcAft>
                <a:spcPts val="400"/>
              </a:spcAft>
              <a:buClr>
                <a:srgbClr val="4F8ABE"/>
              </a:buClr>
              <a:buSzTx/>
              <a:buFont typeface="Arial"/>
              <a:buChar char="•"/>
              <a:tabLst/>
              <a:defRPr sz="1400" b="0">
                <a:solidFill>
                  <a:srgbClr val="7F7F7F"/>
                </a:solidFill>
                <a:latin typeface="Akzidenz Grotesk BE Regular" pitchFamily="50" charset="0"/>
              </a:defRPr>
            </a:lvl2pPr>
            <a:lvl3pPr marL="342900" marR="0" indent="-114300" algn="l" defTabSz="457200" rtl="0" eaLnBrk="1" fontAlgn="auto" latinLnBrk="0" hangingPunct="1">
              <a:lnSpc>
                <a:spcPts val="1600"/>
              </a:lnSpc>
              <a:spcBef>
                <a:spcPts val="400"/>
              </a:spcBef>
              <a:spcAft>
                <a:spcPts val="400"/>
              </a:spcAft>
              <a:buClr>
                <a:srgbClr val="4F8ABE"/>
              </a:buClr>
              <a:buSzTx/>
              <a:buFont typeface="Arial" pitchFamily="34" charset="0"/>
              <a:buChar char="•"/>
              <a:tabLst/>
              <a:defRPr sz="1400" baseline="0">
                <a:solidFill>
                  <a:srgbClr val="7F7F7F"/>
                </a:solidFill>
                <a:latin typeface="Akzidenz Grotesk BE Regular" pitchFamily="50" charset="0"/>
              </a:defRPr>
            </a:lvl3pPr>
            <a:lvl4pPr marL="685800" indent="-114300">
              <a:lnSpc>
                <a:spcPts val="1600"/>
              </a:lnSpc>
              <a:spcBef>
                <a:spcPts val="400"/>
              </a:spcBef>
              <a:spcAft>
                <a:spcPts val="400"/>
              </a:spcAft>
              <a:buClr>
                <a:srgbClr val="4F8ABE"/>
              </a:buClr>
              <a:defRPr sz="1400" baseline="0">
                <a:solidFill>
                  <a:srgbClr val="7F7F7F"/>
                </a:solidFill>
                <a:latin typeface="Akzidenz Grotesk BE Regular" pitchFamily="50" charset="0"/>
              </a:defRPr>
            </a:lvl4pPr>
            <a:lvl5pPr marL="1028700" indent="-114300">
              <a:lnSpc>
                <a:spcPts val="1600"/>
              </a:lnSpc>
              <a:spcBef>
                <a:spcPts val="400"/>
              </a:spcBef>
              <a:spcAft>
                <a:spcPts val="400"/>
              </a:spcAft>
              <a:buClr>
                <a:srgbClr val="4F8ABE"/>
              </a:buClr>
              <a:buFont typeface="Arial" pitchFamily="34" charset="0"/>
              <a:buChar char="•"/>
              <a:defRPr sz="1400" baseline="0">
                <a:solidFill>
                  <a:srgbClr val="7F7F7F"/>
                </a:solidFill>
                <a:latin typeface="Akzidenz Grotesk BE Regular" pitchFamily="50" charset="0"/>
              </a:defRPr>
            </a:lvl5pPr>
          </a:lstStyle>
          <a:p>
            <a:r>
              <a:rPr lang="en-US" dirty="0" smtClean="0"/>
              <a:t>Headline</a:t>
            </a:r>
          </a:p>
        </p:txBody>
      </p:sp>
      <p:sp>
        <p:nvSpPr>
          <p:cNvPr id="8" name="Text Placeholder 17"/>
          <p:cNvSpPr>
            <a:spLocks noGrp="1"/>
          </p:cNvSpPr>
          <p:nvPr>
            <p:ph type="body" sz="quarter" idx="14" hasCustomPrompt="1"/>
          </p:nvPr>
        </p:nvSpPr>
        <p:spPr>
          <a:xfrm>
            <a:off x="5102352" y="2560320"/>
            <a:ext cx="3423101" cy="320040"/>
          </a:xfrm>
          <a:prstGeom prst="rect">
            <a:avLst/>
          </a:prstGeom>
        </p:spPr>
        <p:txBody>
          <a:bodyPr vert="horz" lIns="91440">
            <a:noAutofit/>
          </a:bodyPr>
          <a:lstStyle>
            <a:lvl1pPr marL="0" marR="0" indent="0" algn="l" defTabSz="457200" rtl="0" eaLnBrk="1" fontAlgn="auto" latinLnBrk="0" hangingPunct="1">
              <a:lnSpc>
                <a:spcPct val="100000"/>
              </a:lnSpc>
              <a:spcBef>
                <a:spcPts val="600"/>
              </a:spcBef>
              <a:spcAft>
                <a:spcPts val="600"/>
              </a:spcAft>
              <a:buClrTx/>
              <a:buSzTx/>
              <a:buFont typeface="Arial"/>
              <a:buNone/>
              <a:tabLst/>
              <a:defRPr sz="1600" b="0">
                <a:solidFill>
                  <a:srgbClr val="54BCEB"/>
                </a:solidFill>
                <a:latin typeface="Akzidenz Grotesk BE Regular" pitchFamily="50" charset="0"/>
              </a:defRPr>
            </a:lvl1pPr>
            <a:lvl2pPr marL="0" marR="0" indent="-91440" algn="l" defTabSz="457200" rtl="0" eaLnBrk="1" fontAlgn="auto" latinLnBrk="0" hangingPunct="1">
              <a:lnSpc>
                <a:spcPts val="1600"/>
              </a:lnSpc>
              <a:spcBef>
                <a:spcPts val="400"/>
              </a:spcBef>
              <a:spcAft>
                <a:spcPts val="400"/>
              </a:spcAft>
              <a:buClr>
                <a:srgbClr val="4F8ABE"/>
              </a:buClr>
              <a:buSzTx/>
              <a:buFont typeface="Arial"/>
              <a:buChar char="•"/>
              <a:tabLst/>
              <a:defRPr lang="en-US" sz="1400" b="0" kern="1200" dirty="0" smtClean="0">
                <a:solidFill>
                  <a:srgbClr val="7F7F7F"/>
                </a:solidFill>
                <a:latin typeface="Akzidenz Grotesk BE Regular" pitchFamily="50" charset="0"/>
                <a:ea typeface="+mn-ea"/>
                <a:cs typeface="+mn-cs"/>
              </a:defRPr>
            </a:lvl2pPr>
            <a:lvl3pPr marL="342900" marR="0" indent="-114300" algn="l" defTabSz="457200" rtl="0" eaLnBrk="1" fontAlgn="auto" latinLnBrk="0" hangingPunct="1">
              <a:lnSpc>
                <a:spcPts val="1600"/>
              </a:lnSpc>
              <a:spcBef>
                <a:spcPts val="400"/>
              </a:spcBef>
              <a:spcAft>
                <a:spcPts val="400"/>
              </a:spcAft>
              <a:buClr>
                <a:srgbClr val="4F8ABE"/>
              </a:buClr>
              <a:buSzTx/>
              <a:buFont typeface="Arial" pitchFamily="34" charset="0"/>
              <a:buChar char="•"/>
              <a:tabLst/>
              <a:defRPr lang="en-US" sz="1400" b="0" kern="1200" dirty="0" smtClean="0">
                <a:solidFill>
                  <a:srgbClr val="7F7F7F"/>
                </a:solidFill>
                <a:latin typeface="Akzidenz Grotesk BE Regular" pitchFamily="50" charset="0"/>
                <a:ea typeface="+mn-ea"/>
                <a:cs typeface="+mn-cs"/>
              </a:defRPr>
            </a:lvl3pPr>
            <a:lvl4pPr marL="685800" indent="-114300" algn="l" rtl="0" eaLnBrk="1" latinLnBrk="0" hangingPunct="1">
              <a:lnSpc>
                <a:spcPts val="1600"/>
              </a:lnSpc>
              <a:spcBef>
                <a:spcPts val="400"/>
              </a:spcBef>
              <a:spcAft>
                <a:spcPts val="400"/>
              </a:spcAft>
              <a:buClr>
                <a:srgbClr val="4F8ABE"/>
              </a:buClr>
              <a:buChar char="•"/>
              <a:defRPr lang="en-US" sz="1400" b="0" kern="1200" dirty="0" smtClean="0">
                <a:solidFill>
                  <a:srgbClr val="7F7F7F"/>
                </a:solidFill>
                <a:latin typeface="Akzidenz Grotesk BE Regular" pitchFamily="50" charset="0"/>
                <a:ea typeface="+mn-ea"/>
                <a:cs typeface="+mn-cs"/>
              </a:defRPr>
            </a:lvl4pPr>
            <a:lvl5pPr marL="1028700" indent="-114300" algn="l" rtl="0" eaLnBrk="1" latinLnBrk="0" hangingPunct="1">
              <a:lnSpc>
                <a:spcPts val="1600"/>
              </a:lnSpc>
              <a:spcBef>
                <a:spcPts val="400"/>
              </a:spcBef>
              <a:spcAft>
                <a:spcPts val="400"/>
              </a:spcAft>
              <a:buClr>
                <a:srgbClr val="4F8ABE"/>
              </a:buClr>
              <a:buFont typeface="Arial" pitchFamily="34" charset="0"/>
              <a:buChar char="•"/>
              <a:defRPr lang="en-US" sz="1400" b="0" kern="1200" dirty="0">
                <a:solidFill>
                  <a:srgbClr val="7F7F7F"/>
                </a:solidFill>
                <a:latin typeface="Akzidenz Grotesk BE Regular" pitchFamily="50" charset="0"/>
                <a:ea typeface="+mn-ea"/>
                <a:cs typeface="+mn-cs"/>
              </a:defRPr>
            </a:lvl5pPr>
          </a:lstStyle>
          <a:p>
            <a:r>
              <a:rPr lang="en-US" dirty="0" smtClean="0"/>
              <a:t>Headline</a:t>
            </a:r>
          </a:p>
        </p:txBody>
      </p:sp>
      <p:sp>
        <p:nvSpPr>
          <p:cNvPr id="14" name="Text Placeholder 17"/>
          <p:cNvSpPr>
            <a:spLocks noGrp="1"/>
          </p:cNvSpPr>
          <p:nvPr>
            <p:ph type="body" sz="quarter" idx="16" hasCustomPrompt="1"/>
          </p:nvPr>
        </p:nvSpPr>
        <p:spPr>
          <a:xfrm>
            <a:off x="579939" y="2841812"/>
            <a:ext cx="3423101" cy="2367877"/>
          </a:xfrm>
          <a:prstGeom prst="rect">
            <a:avLst/>
          </a:prstGeom>
        </p:spPr>
        <p:txBody>
          <a:bodyPr vert="horz" lIns="91440"/>
          <a:lstStyle>
            <a:lvl1pPr marL="0" marR="0" indent="0" algn="l" defTabSz="457200" rtl="0" eaLnBrk="1" fontAlgn="auto" latinLnBrk="0" hangingPunct="1">
              <a:lnSpc>
                <a:spcPts val="1600"/>
              </a:lnSpc>
              <a:spcBef>
                <a:spcPts val="400"/>
              </a:spcBef>
              <a:spcAft>
                <a:spcPts val="400"/>
              </a:spcAft>
              <a:buClrTx/>
              <a:buSzTx/>
              <a:buFont typeface="Arial"/>
              <a:buNone/>
              <a:tabLst/>
              <a:defRPr sz="1600" b="0" baseline="0">
                <a:solidFill>
                  <a:srgbClr val="7F7F7F"/>
                </a:solidFill>
                <a:latin typeface="Akzidenz Grotesk BE Regular" pitchFamily="50" charset="0"/>
              </a:defRPr>
            </a:lvl1pPr>
            <a:lvl2pPr marL="0" marR="0" indent="-91440" algn="l" defTabSz="457200" rtl="0" eaLnBrk="1" fontAlgn="auto" latinLnBrk="0" hangingPunct="1">
              <a:lnSpc>
                <a:spcPts val="1600"/>
              </a:lnSpc>
              <a:spcBef>
                <a:spcPts val="400"/>
              </a:spcBef>
              <a:spcAft>
                <a:spcPts val="400"/>
              </a:spcAft>
              <a:buClr>
                <a:srgbClr val="4F8ABE"/>
              </a:buClr>
              <a:buSzTx/>
              <a:buFont typeface="Arial"/>
              <a:buChar char="•"/>
              <a:tabLst/>
              <a:defRPr sz="1600" b="0">
                <a:solidFill>
                  <a:srgbClr val="7F7F7F"/>
                </a:solidFill>
                <a:latin typeface="Akzidenz Grotesk BE Regular" pitchFamily="50" charset="0"/>
              </a:defRPr>
            </a:lvl2pPr>
            <a:lvl3pPr marL="342900" marR="0" indent="-114300" algn="l" defTabSz="457200" rtl="0" eaLnBrk="1" fontAlgn="auto" latinLnBrk="0" hangingPunct="1">
              <a:lnSpc>
                <a:spcPts val="1600"/>
              </a:lnSpc>
              <a:spcBef>
                <a:spcPts val="400"/>
              </a:spcBef>
              <a:spcAft>
                <a:spcPts val="400"/>
              </a:spcAft>
              <a:buClr>
                <a:srgbClr val="4F8ABE"/>
              </a:buClr>
              <a:buSzTx/>
              <a:buFont typeface="Arial" pitchFamily="34" charset="0"/>
              <a:buChar char="•"/>
              <a:tabLst/>
              <a:defRPr sz="1400" baseline="0">
                <a:solidFill>
                  <a:srgbClr val="7F7F7F"/>
                </a:solidFill>
                <a:latin typeface="Akzidenz Grotesk BE Regular" pitchFamily="50" charset="0"/>
              </a:defRPr>
            </a:lvl3pPr>
            <a:lvl4pPr marL="685800" indent="-114300">
              <a:lnSpc>
                <a:spcPts val="1600"/>
              </a:lnSpc>
              <a:spcBef>
                <a:spcPts val="400"/>
              </a:spcBef>
              <a:spcAft>
                <a:spcPts val="400"/>
              </a:spcAft>
              <a:buClr>
                <a:srgbClr val="4F8ABE"/>
              </a:buClr>
              <a:defRPr sz="1400" baseline="0">
                <a:solidFill>
                  <a:srgbClr val="7F7F7F"/>
                </a:solidFill>
                <a:latin typeface="Akzidenz Grotesk BE Regular" pitchFamily="50" charset="0"/>
              </a:defRPr>
            </a:lvl4pPr>
            <a:lvl5pPr marL="1028700" indent="-114300">
              <a:lnSpc>
                <a:spcPts val="1600"/>
              </a:lnSpc>
              <a:spcBef>
                <a:spcPts val="400"/>
              </a:spcBef>
              <a:spcAft>
                <a:spcPts val="400"/>
              </a:spcAft>
              <a:buClr>
                <a:srgbClr val="4F8ABE"/>
              </a:buClr>
              <a:buFont typeface="Arial" pitchFamily="34" charset="0"/>
              <a:buChar char="•"/>
              <a:defRPr sz="1400" baseline="0">
                <a:solidFill>
                  <a:srgbClr val="7F7F7F"/>
                </a:solidFill>
                <a:latin typeface="Akzidenz Grotesk BE Regular" pitchFamily="50" charset="0"/>
              </a:defRPr>
            </a:lvl5pPr>
          </a:lstStyle>
          <a:p>
            <a:r>
              <a:rPr lang="en-US" dirty="0" smtClean="0"/>
              <a:t>Text text text. </a:t>
            </a:r>
          </a:p>
          <a:p>
            <a:pPr lvl="1">
              <a:buFont typeface="Arial"/>
              <a:buChar char="•"/>
            </a:pPr>
            <a:r>
              <a:rPr lang="en-US" dirty="0" smtClean="0"/>
              <a:t>First bullet style</a:t>
            </a:r>
          </a:p>
          <a:p>
            <a:pPr lvl="2"/>
            <a:r>
              <a:rPr lang="en-US" dirty="0" smtClean="0"/>
              <a:t>Second bullet style</a:t>
            </a:r>
          </a:p>
          <a:p>
            <a:pPr lvl="3">
              <a:buFont typeface="Arial"/>
              <a:buChar char="•"/>
            </a:pPr>
            <a:r>
              <a:rPr lang="en-US" dirty="0" smtClean="0"/>
              <a:t>Third bullet style</a:t>
            </a:r>
          </a:p>
          <a:p>
            <a:pPr lvl="4"/>
            <a:r>
              <a:rPr lang="en-US" sz="1200" dirty="0" smtClean="0"/>
              <a:t>Fourth bullet style</a:t>
            </a:r>
            <a:endParaRPr lang="en-US" dirty="0"/>
          </a:p>
        </p:txBody>
      </p:sp>
      <p:sp>
        <p:nvSpPr>
          <p:cNvPr id="15" name="Text Placeholder 17"/>
          <p:cNvSpPr>
            <a:spLocks noGrp="1"/>
          </p:cNvSpPr>
          <p:nvPr>
            <p:ph type="body" sz="quarter" idx="17" hasCustomPrompt="1"/>
          </p:nvPr>
        </p:nvSpPr>
        <p:spPr>
          <a:xfrm>
            <a:off x="5102352" y="2841812"/>
            <a:ext cx="3423101" cy="2367877"/>
          </a:xfrm>
          <a:prstGeom prst="rect">
            <a:avLst/>
          </a:prstGeom>
        </p:spPr>
        <p:txBody>
          <a:bodyPr vert="horz" lIns="91440"/>
          <a:lstStyle>
            <a:lvl1pPr marL="0" marR="0" indent="0" algn="l" defTabSz="457200" rtl="0" eaLnBrk="1" fontAlgn="auto" latinLnBrk="0" hangingPunct="1">
              <a:lnSpc>
                <a:spcPts val="1600"/>
              </a:lnSpc>
              <a:spcBef>
                <a:spcPts val="400"/>
              </a:spcBef>
              <a:spcAft>
                <a:spcPts val="400"/>
              </a:spcAft>
              <a:buClrTx/>
              <a:buSzTx/>
              <a:buFont typeface="Arial"/>
              <a:buNone/>
              <a:tabLst/>
              <a:defRPr sz="1600" b="0" baseline="0">
                <a:solidFill>
                  <a:srgbClr val="7F7F7F"/>
                </a:solidFill>
                <a:latin typeface="Akzidenz Grotesk BE Regular" pitchFamily="50" charset="0"/>
              </a:defRPr>
            </a:lvl1pPr>
            <a:lvl2pPr marL="0" marR="0" indent="-91440" algn="l" defTabSz="457200" rtl="0" eaLnBrk="1" fontAlgn="auto" latinLnBrk="0" hangingPunct="1">
              <a:lnSpc>
                <a:spcPts val="1600"/>
              </a:lnSpc>
              <a:spcBef>
                <a:spcPts val="400"/>
              </a:spcBef>
              <a:spcAft>
                <a:spcPts val="400"/>
              </a:spcAft>
              <a:buClr>
                <a:srgbClr val="4F8ABE"/>
              </a:buClr>
              <a:buSzTx/>
              <a:buFont typeface="Arial"/>
              <a:buChar char="•"/>
              <a:tabLst/>
              <a:defRPr sz="1600" b="0">
                <a:solidFill>
                  <a:srgbClr val="7F7F7F"/>
                </a:solidFill>
                <a:latin typeface="Akzidenz Grotesk BE Regular" pitchFamily="50" charset="0"/>
              </a:defRPr>
            </a:lvl2pPr>
            <a:lvl3pPr marL="342900" marR="0" indent="-114300" algn="l" defTabSz="457200" rtl="0" eaLnBrk="1" fontAlgn="auto" latinLnBrk="0" hangingPunct="1">
              <a:lnSpc>
                <a:spcPts val="1600"/>
              </a:lnSpc>
              <a:spcBef>
                <a:spcPts val="400"/>
              </a:spcBef>
              <a:spcAft>
                <a:spcPts val="400"/>
              </a:spcAft>
              <a:buClr>
                <a:srgbClr val="4F8ABE"/>
              </a:buClr>
              <a:buSzTx/>
              <a:buFont typeface="Arial" pitchFamily="34" charset="0"/>
              <a:buChar char="•"/>
              <a:tabLst/>
              <a:defRPr sz="1400" baseline="0">
                <a:solidFill>
                  <a:srgbClr val="7F7F7F"/>
                </a:solidFill>
                <a:latin typeface="Akzidenz Grotesk BE Regular" pitchFamily="50" charset="0"/>
              </a:defRPr>
            </a:lvl3pPr>
            <a:lvl4pPr marL="685800" indent="-114300">
              <a:lnSpc>
                <a:spcPts val="1600"/>
              </a:lnSpc>
              <a:spcBef>
                <a:spcPts val="400"/>
              </a:spcBef>
              <a:spcAft>
                <a:spcPts val="400"/>
              </a:spcAft>
              <a:buClr>
                <a:srgbClr val="4F8ABE"/>
              </a:buClr>
              <a:defRPr sz="1400" baseline="0">
                <a:solidFill>
                  <a:srgbClr val="7F7F7F"/>
                </a:solidFill>
                <a:latin typeface="Akzidenz Grotesk BE Regular" pitchFamily="50" charset="0"/>
              </a:defRPr>
            </a:lvl4pPr>
            <a:lvl5pPr marL="1028700" indent="-114300">
              <a:lnSpc>
                <a:spcPts val="1600"/>
              </a:lnSpc>
              <a:spcBef>
                <a:spcPts val="400"/>
              </a:spcBef>
              <a:spcAft>
                <a:spcPts val="400"/>
              </a:spcAft>
              <a:buClr>
                <a:srgbClr val="4F8ABE"/>
              </a:buClr>
              <a:buFont typeface="Arial" pitchFamily="34" charset="0"/>
              <a:buChar char="•"/>
              <a:defRPr sz="1400" baseline="0">
                <a:solidFill>
                  <a:srgbClr val="7F7F7F"/>
                </a:solidFill>
                <a:latin typeface="Akzidenz Grotesk BE Regular" pitchFamily="50" charset="0"/>
              </a:defRPr>
            </a:lvl5pPr>
          </a:lstStyle>
          <a:p>
            <a:r>
              <a:rPr lang="en-US" dirty="0" smtClean="0"/>
              <a:t>Text text text. </a:t>
            </a:r>
          </a:p>
          <a:p>
            <a:pPr lvl="1">
              <a:buFont typeface="Arial"/>
              <a:buChar char="•"/>
            </a:pPr>
            <a:r>
              <a:rPr lang="en-US" dirty="0" smtClean="0"/>
              <a:t>First bullet style</a:t>
            </a:r>
          </a:p>
          <a:p>
            <a:pPr lvl="2"/>
            <a:r>
              <a:rPr lang="en-US" dirty="0" smtClean="0"/>
              <a:t>Second bullet style</a:t>
            </a:r>
          </a:p>
          <a:p>
            <a:pPr lvl="3">
              <a:buFont typeface="Arial"/>
              <a:buChar char="•"/>
            </a:pPr>
            <a:r>
              <a:rPr lang="en-US" dirty="0" smtClean="0"/>
              <a:t>Third bullet style</a:t>
            </a:r>
          </a:p>
          <a:p>
            <a:pPr lvl="4"/>
            <a:r>
              <a:rPr lang="en-US" sz="1200" dirty="0" smtClean="0"/>
              <a:t>Fourth bullet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 with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Rectangle 4"/>
          <p:cNvSpPr/>
          <p:nvPr userDrawn="1"/>
        </p:nvSpPr>
        <p:spPr>
          <a:xfrm>
            <a:off x="330200" y="1075265"/>
            <a:ext cx="8491538" cy="5198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6" name="Content Placeholder 2"/>
          <p:cNvSpPr>
            <a:spLocks noGrp="1"/>
          </p:cNvSpPr>
          <p:nvPr>
            <p:ph idx="1"/>
          </p:nvPr>
        </p:nvSpPr>
        <p:spPr>
          <a:xfrm>
            <a:off x="571812" y="2682240"/>
            <a:ext cx="8043868" cy="3169066"/>
          </a:xfrm>
          <a:prstGeom prst="rect">
            <a:avLst/>
          </a:prstGeom>
        </p:spPr>
        <p:txBody>
          <a:bodyPr/>
          <a:lstStyle>
            <a:lvl1pPr marL="0" indent="0">
              <a:lnSpc>
                <a:spcPts val="1800"/>
              </a:lnSpc>
              <a:spcBef>
                <a:spcPts val="0"/>
              </a:spcBef>
              <a:buNone/>
              <a:defRPr sz="1400">
                <a:solidFill>
                  <a:srgbClr val="7F7F7F"/>
                </a:solidFill>
                <a:latin typeface="+mn-lt"/>
              </a:defRPr>
            </a:lvl1pPr>
            <a:lvl2pPr marL="457200" indent="0">
              <a:lnSpc>
                <a:spcPts val="2000"/>
              </a:lnSpc>
              <a:spcBef>
                <a:spcPts val="0"/>
              </a:spcBef>
              <a:buNone/>
              <a:defRPr sz="1400" cap="all">
                <a:solidFill>
                  <a:schemeClr val="accent2"/>
                </a:solidFill>
              </a:defRPr>
            </a:lvl2pPr>
            <a:lvl3pPr marL="457200" indent="0">
              <a:lnSpc>
                <a:spcPts val="2000"/>
              </a:lnSpc>
              <a:spcBef>
                <a:spcPts val="0"/>
              </a:spcBef>
              <a:buNone/>
              <a:defRPr sz="1600">
                <a:solidFill>
                  <a:srgbClr val="A6A6A6"/>
                </a:solidFill>
              </a:defRPr>
            </a:lvl3pPr>
            <a:lvl4pPr>
              <a:lnSpc>
                <a:spcPts val="2500"/>
              </a:lnSpc>
              <a:defRPr sz="2200">
                <a:solidFill>
                  <a:srgbClr val="ABADA6"/>
                </a:solidFill>
              </a:defRPr>
            </a:lvl4pPr>
            <a:lvl5pPr>
              <a:lnSpc>
                <a:spcPts val="2500"/>
              </a:lnSpc>
              <a:defRPr sz="2200">
                <a:solidFill>
                  <a:srgbClr val="ABADA6"/>
                </a:solidFill>
              </a:defRPr>
            </a:lvl5pPr>
          </a:lstStyle>
          <a:p>
            <a:pPr lvl="0"/>
            <a:endParaRPr lang="en-US" dirty="0" smtClean="0"/>
          </a:p>
        </p:txBody>
      </p:sp>
      <p:sp>
        <p:nvSpPr>
          <p:cNvPr id="7" name="Text Placeholder 17"/>
          <p:cNvSpPr>
            <a:spLocks noGrp="1"/>
          </p:cNvSpPr>
          <p:nvPr>
            <p:ph type="body" sz="quarter" idx="12"/>
          </p:nvPr>
        </p:nvSpPr>
        <p:spPr>
          <a:xfrm>
            <a:off x="568827" y="1251805"/>
            <a:ext cx="8026533" cy="1318675"/>
          </a:xfrm>
          <a:prstGeom prst="rect">
            <a:avLst/>
          </a:prstGeom>
        </p:spPr>
        <p:txBody>
          <a:bodyPr vert="horz">
            <a:normAutofit/>
          </a:bodyPr>
          <a:lstStyle>
            <a:lvl1pPr marL="0" marR="0" indent="0" algn="l" defTabSz="457200" rtl="0" eaLnBrk="1" fontAlgn="auto" latinLnBrk="0" hangingPunct="1">
              <a:lnSpc>
                <a:spcPts val="1800"/>
              </a:lnSpc>
              <a:spcBef>
                <a:spcPts val="0"/>
              </a:spcBef>
              <a:spcAft>
                <a:spcPts val="0"/>
              </a:spcAft>
              <a:buClrTx/>
              <a:buSzTx/>
              <a:buFont typeface="Arial" pitchFamily="34" charset="0"/>
              <a:buNone/>
              <a:tabLst/>
              <a:defRPr sz="2000" b="0">
                <a:solidFill>
                  <a:srgbClr val="7F7F7F"/>
                </a:solidFill>
                <a:latin typeface="+mn-lt"/>
              </a:defRPr>
            </a:lvl1pPr>
            <a:lvl2pPr marL="0" marR="0" indent="0" algn="l" defTabSz="457200" rtl="0" eaLnBrk="1" fontAlgn="auto" latinLnBrk="0" hangingPunct="1">
              <a:lnSpc>
                <a:spcPct val="100000"/>
              </a:lnSpc>
              <a:spcBef>
                <a:spcPts val="0"/>
              </a:spcBef>
              <a:spcAft>
                <a:spcPts val="0"/>
              </a:spcAft>
              <a:buClrTx/>
              <a:buSzTx/>
              <a:buFont typeface="Lucida Grande"/>
              <a:buChar char="∼"/>
              <a:tabLst/>
              <a:defRPr sz="1400" b="0">
                <a:solidFill>
                  <a:schemeClr val="bg2"/>
                </a:solidFill>
              </a:defRPr>
            </a:lvl2pPr>
            <a:lvl3pPr marL="0" marR="0" indent="0" algn="l" defTabSz="457200" rtl="0" eaLnBrk="1" fontAlgn="auto" latinLnBrk="0" hangingPunct="1">
              <a:lnSpc>
                <a:spcPct val="100000"/>
              </a:lnSpc>
              <a:spcBef>
                <a:spcPts val="0"/>
              </a:spcBef>
              <a:spcAft>
                <a:spcPts val="0"/>
              </a:spcAft>
              <a:buClrTx/>
              <a:buSzTx/>
              <a:buFontTx/>
              <a:buNone/>
              <a:tabLst/>
              <a:defRPr sz="1400" b="0">
                <a:solidFill>
                  <a:schemeClr val="bg2"/>
                </a:solidFill>
              </a:defRPr>
            </a:lvl3pPr>
          </a:lstStyle>
          <a:p>
            <a:pPr lvl="0"/>
            <a:r>
              <a:rPr lang="en-US" dirty="0" smtClean="0"/>
              <a:t>Click to edit Master text styles</a:t>
            </a:r>
          </a:p>
          <a:p>
            <a:pPr lvl="0"/>
            <a:endParaRPr lang="en-US" dirty="0" smtClean="0"/>
          </a:p>
          <a:p>
            <a:pPr lvl="0"/>
            <a:endParaRPr lang="en-US" dirty="0" smtClean="0"/>
          </a:p>
          <a:p>
            <a:pPr lvl="0"/>
            <a:endParaRPr lang="en-US" dirty="0" smtClean="0"/>
          </a:p>
          <a:p>
            <a:pPr lvl="0"/>
            <a:endParaRPr lang="en-US" dirty="0" smtClean="0"/>
          </a:p>
        </p:txBody>
      </p:sp>
      <p:sp>
        <p:nvSpPr>
          <p:cNvPr id="10" name="Text Placeholder 12"/>
          <p:cNvSpPr>
            <a:spLocks noGrp="1"/>
          </p:cNvSpPr>
          <p:nvPr>
            <p:ph type="body" sz="quarter" idx="15" hasCustomPrompt="1"/>
          </p:nvPr>
        </p:nvSpPr>
        <p:spPr>
          <a:xfrm>
            <a:off x="274320" y="181985"/>
            <a:ext cx="5257800" cy="274320"/>
          </a:xfrm>
        </p:spPr>
        <p:txBody>
          <a:bodyPr/>
          <a:lstStyle>
            <a:lvl1pPr>
              <a:spcBef>
                <a:spcPts val="0"/>
              </a:spcBef>
              <a:defRPr kumimoji="0" lang="en-US" sz="1100" b="0" i="0" u="none" strike="noStrike" kern="1200" cap="all" spc="0" normalizeH="0" baseline="0" noProof="0" dirty="0" smtClean="0">
                <a:ln>
                  <a:noFill/>
                </a:ln>
                <a:solidFill>
                  <a:srgbClr val="7F7F7F"/>
                </a:solidFill>
                <a:effectLst/>
                <a:uLnTx/>
                <a:uFillTx/>
                <a:latin typeface="Akzidenz Grotesk BE Regular" pitchFamily="50" charset="0"/>
                <a:ea typeface="+mn-ea"/>
                <a:cs typeface="+mn-cs"/>
              </a:defRPr>
            </a:lvl1pPr>
          </a:lstStyle>
          <a:p>
            <a:pPr lvl="0"/>
            <a:r>
              <a:rPr lang="en-US" dirty="0" smtClean="0"/>
              <a:t>Divider Title	</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ith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04A844B-EBD5-4A39-8CC6-62CDA710D6F5}"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Rectangle 4"/>
          <p:cNvSpPr/>
          <p:nvPr userDrawn="1"/>
        </p:nvSpPr>
        <p:spPr>
          <a:xfrm>
            <a:off x="330200" y="1075265"/>
            <a:ext cx="8491538" cy="5198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6" name="Text Placeholder 17"/>
          <p:cNvSpPr>
            <a:spLocks noGrp="1"/>
          </p:cNvSpPr>
          <p:nvPr>
            <p:ph type="body" sz="quarter" idx="12" hasCustomPrompt="1"/>
          </p:nvPr>
        </p:nvSpPr>
        <p:spPr>
          <a:xfrm>
            <a:off x="589147" y="1973165"/>
            <a:ext cx="1990541" cy="2140957"/>
          </a:xfrm>
          <a:prstGeom prst="rect">
            <a:avLst/>
          </a:prstGeom>
        </p:spPr>
        <p:txBody>
          <a:bodyPr vert="horz">
            <a:normAutofit/>
          </a:bodyPr>
          <a:lstStyle>
            <a:lvl1pPr marL="0" marR="0" indent="0" algn="l" defTabSz="457200" rtl="0" eaLnBrk="1" fontAlgn="auto" latinLnBrk="0" hangingPunct="1">
              <a:lnSpc>
                <a:spcPts val="1800"/>
              </a:lnSpc>
              <a:spcBef>
                <a:spcPts val="0"/>
              </a:spcBef>
              <a:spcAft>
                <a:spcPts val="0"/>
              </a:spcAft>
              <a:buClrTx/>
              <a:buSzTx/>
              <a:buFont typeface="Arial"/>
              <a:buNone/>
              <a:tabLst/>
              <a:defRPr sz="1400" b="0">
                <a:solidFill>
                  <a:srgbClr val="7F7F7F"/>
                </a:solidFill>
                <a:latin typeface="Akzidenz Grotesk BE Bold" pitchFamily="50" charset="0"/>
              </a:defRPr>
            </a:lvl1pPr>
            <a:lvl2pPr marL="0" marR="0" indent="0" algn="r" defTabSz="457200" rtl="0" eaLnBrk="1" fontAlgn="auto" latinLnBrk="0" hangingPunct="1">
              <a:lnSpc>
                <a:spcPct val="100000"/>
              </a:lnSpc>
              <a:spcBef>
                <a:spcPts val="0"/>
              </a:spcBef>
              <a:spcAft>
                <a:spcPts val="0"/>
              </a:spcAft>
              <a:buClrTx/>
              <a:buSzTx/>
              <a:buFont typeface="Lucida Grande"/>
              <a:buChar char="∼"/>
              <a:tabLst/>
              <a:defRPr sz="1400" b="0">
                <a:solidFill>
                  <a:srgbClr val="7F7F7F"/>
                </a:solidFill>
                <a:latin typeface="Akzidenz Grotesk BE Bold" pitchFamily="50" charset="0"/>
              </a:defRPr>
            </a:lvl2pPr>
            <a:lvl3pPr marL="0" marR="0" indent="0" algn="r" defTabSz="457200" rtl="0" eaLnBrk="1" fontAlgn="auto" latinLnBrk="0" hangingPunct="1">
              <a:lnSpc>
                <a:spcPct val="100000"/>
              </a:lnSpc>
              <a:spcBef>
                <a:spcPts val="0"/>
              </a:spcBef>
              <a:spcAft>
                <a:spcPts val="0"/>
              </a:spcAft>
              <a:buClrTx/>
              <a:buSzTx/>
              <a:buFontTx/>
              <a:buNone/>
              <a:tabLst/>
              <a:defRPr sz="1400">
                <a:solidFill>
                  <a:srgbClr val="7F7F7F"/>
                </a:solidFill>
                <a:latin typeface="+mn-lt"/>
              </a:defRPr>
            </a:lvl3pPr>
          </a:lstStyle>
          <a:p>
            <a:pPr marL="0" marR="0" lvl="0" indent="-342900" algn="l" defTabSz="457200" rtl="0" eaLnBrk="1" fontAlgn="auto" latinLnBrk="0" hangingPunct="1">
              <a:lnSpc>
                <a:spcPts val="1800"/>
              </a:lnSpc>
              <a:spcBef>
                <a:spcPts val="0"/>
              </a:spcBef>
              <a:spcAft>
                <a:spcPts val="0"/>
              </a:spcAft>
              <a:buClrTx/>
              <a:buSzTx/>
              <a:buFont typeface="Arial"/>
              <a:buNone/>
              <a:tabLst/>
              <a:defRPr/>
            </a:pPr>
            <a:r>
              <a:rPr lang="en-US" dirty="0" smtClean="0"/>
              <a:t>Click to edit quote Click to edit quote Click to edit quote Click to edit quote Click to edit quote Click to edit quote</a:t>
            </a:r>
          </a:p>
          <a:p>
            <a:pPr lvl="0"/>
            <a:endParaRPr lang="en-US" dirty="0" smtClean="0"/>
          </a:p>
          <a:p>
            <a:pPr lvl="1"/>
            <a:r>
              <a:rPr lang="en-US" dirty="0" smtClean="0"/>
              <a:t>Second level</a:t>
            </a:r>
          </a:p>
          <a:p>
            <a:pPr lvl="2"/>
            <a:r>
              <a:rPr lang="en-US" dirty="0" smtClean="0"/>
              <a:t>Third level</a:t>
            </a:r>
          </a:p>
        </p:txBody>
      </p:sp>
      <p:sp>
        <p:nvSpPr>
          <p:cNvPr id="7" name="Content Placeholder 2"/>
          <p:cNvSpPr>
            <a:spLocks noGrp="1"/>
          </p:cNvSpPr>
          <p:nvPr>
            <p:ph idx="1"/>
          </p:nvPr>
        </p:nvSpPr>
        <p:spPr>
          <a:xfrm>
            <a:off x="3185160" y="1463040"/>
            <a:ext cx="5430520" cy="4388266"/>
          </a:xfrm>
          <a:prstGeom prst="rect">
            <a:avLst/>
          </a:prstGeom>
        </p:spPr>
        <p:txBody>
          <a:bodyPr/>
          <a:lstStyle>
            <a:lvl1pPr marL="0" indent="0">
              <a:lnSpc>
                <a:spcPts val="1800"/>
              </a:lnSpc>
              <a:spcBef>
                <a:spcPts val="0"/>
              </a:spcBef>
              <a:buNone/>
              <a:defRPr sz="1400">
                <a:solidFill>
                  <a:srgbClr val="A6A6A6"/>
                </a:solidFill>
                <a:latin typeface="+mn-lt"/>
              </a:defRPr>
            </a:lvl1pPr>
            <a:lvl2pPr marL="457200" indent="0">
              <a:lnSpc>
                <a:spcPts val="2000"/>
              </a:lnSpc>
              <a:spcBef>
                <a:spcPts val="0"/>
              </a:spcBef>
              <a:buNone/>
              <a:defRPr sz="1400" cap="all">
                <a:solidFill>
                  <a:schemeClr val="accent2"/>
                </a:solidFill>
              </a:defRPr>
            </a:lvl2pPr>
            <a:lvl3pPr marL="457200" indent="0">
              <a:lnSpc>
                <a:spcPts val="2000"/>
              </a:lnSpc>
              <a:spcBef>
                <a:spcPts val="0"/>
              </a:spcBef>
              <a:buNone/>
              <a:defRPr sz="1600">
                <a:solidFill>
                  <a:srgbClr val="A6A6A6"/>
                </a:solidFill>
              </a:defRPr>
            </a:lvl3pPr>
            <a:lvl4pPr>
              <a:lnSpc>
                <a:spcPts val="2500"/>
              </a:lnSpc>
              <a:defRPr sz="2200">
                <a:solidFill>
                  <a:srgbClr val="ABADA6"/>
                </a:solidFill>
              </a:defRPr>
            </a:lvl4pPr>
            <a:lvl5pPr>
              <a:lnSpc>
                <a:spcPts val="2500"/>
              </a:lnSpc>
              <a:defRPr sz="2200">
                <a:solidFill>
                  <a:srgbClr val="ABADA6"/>
                </a:solidFill>
              </a:defRPr>
            </a:lvl5pPr>
          </a:lstStyle>
          <a:p>
            <a:pPr lvl="0"/>
            <a:endParaRPr lang="en-US" dirty="0" smtClean="0"/>
          </a:p>
        </p:txBody>
      </p:sp>
      <p:sp>
        <p:nvSpPr>
          <p:cNvPr id="9" name="Text Placeholder 12"/>
          <p:cNvSpPr>
            <a:spLocks noGrp="1"/>
          </p:cNvSpPr>
          <p:nvPr>
            <p:ph type="body" sz="quarter" idx="15" hasCustomPrompt="1"/>
          </p:nvPr>
        </p:nvSpPr>
        <p:spPr>
          <a:xfrm>
            <a:off x="274320" y="181985"/>
            <a:ext cx="5257800" cy="274320"/>
          </a:xfrm>
        </p:spPr>
        <p:txBody>
          <a:bodyPr/>
          <a:lstStyle>
            <a:lvl1pPr>
              <a:spcBef>
                <a:spcPts val="0"/>
              </a:spcBef>
              <a:defRPr kumimoji="0" lang="en-US" sz="1100" b="0" i="0" u="none" strike="noStrike" kern="1200" cap="all" spc="0" normalizeH="0" baseline="0" noProof="0" dirty="0" smtClean="0">
                <a:ln>
                  <a:noFill/>
                </a:ln>
                <a:solidFill>
                  <a:srgbClr val="7F7F7F"/>
                </a:solidFill>
                <a:effectLst/>
                <a:uLnTx/>
                <a:uFillTx/>
                <a:latin typeface="Akzidenz Grotesk BE Regular" pitchFamily="50" charset="0"/>
                <a:ea typeface="+mn-ea"/>
                <a:cs typeface="+mn-cs"/>
              </a:defRPr>
            </a:lvl1pPr>
          </a:lstStyle>
          <a:p>
            <a:pPr lvl="0"/>
            <a:r>
              <a:rPr lang="en-US" dirty="0" smtClean="0"/>
              <a:t>Divider Title	</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Slid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Rectangle 4"/>
          <p:cNvSpPr/>
          <p:nvPr userDrawn="1"/>
        </p:nvSpPr>
        <p:spPr>
          <a:xfrm>
            <a:off x="330198" y="1075263"/>
            <a:ext cx="8491538" cy="5198534"/>
          </a:xfrm>
          <a:prstGeom prst="rect">
            <a:avLst/>
          </a:prstGeom>
          <a:solidFill>
            <a:srgbClr val="0937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6" name="Text Placeholder 2"/>
          <p:cNvSpPr>
            <a:spLocks noGrp="1"/>
          </p:cNvSpPr>
          <p:nvPr>
            <p:ph type="body" idx="12" hasCustomPrompt="1"/>
          </p:nvPr>
        </p:nvSpPr>
        <p:spPr>
          <a:xfrm>
            <a:off x="2544772" y="1291543"/>
            <a:ext cx="6075160" cy="4788991"/>
          </a:xfrm>
          <a:prstGeom prst="rect">
            <a:avLst/>
          </a:prstGeom>
        </p:spPr>
        <p:txBody>
          <a:bodyPr anchor="t"/>
          <a:lstStyle>
            <a:lvl1pPr marL="0" marR="0" indent="0" algn="l" defTabSz="457200" rtl="0" eaLnBrk="1" fontAlgn="auto" latinLnBrk="0" hangingPunct="1">
              <a:lnSpc>
                <a:spcPts val="3000"/>
              </a:lnSpc>
              <a:spcBef>
                <a:spcPts val="0"/>
              </a:spcBef>
              <a:spcAft>
                <a:spcPts val="0"/>
              </a:spcAft>
              <a:buClrTx/>
              <a:buSzTx/>
              <a:buFont typeface="Arial"/>
              <a:buNone/>
              <a:tabLst/>
              <a:defRPr sz="2500" b="0" i="0" baseline="0">
                <a:solidFill>
                  <a:schemeClr val="bg1"/>
                </a:solidFill>
                <a:latin typeface="Akzidenz Grotesk BE Regular" pitchFamily="50" charset="0"/>
              </a:defRPr>
            </a:lvl1pPr>
            <a:lvl2pPr marL="0" indent="0">
              <a:lnSpc>
                <a:spcPts val="1800"/>
              </a:lnSpc>
              <a:spcBef>
                <a:spcPts val="0"/>
              </a:spcBef>
              <a:buNone/>
              <a:defRPr sz="1600" b="0" i="0">
                <a:solidFill>
                  <a:srgbClr val="54BCEB"/>
                </a:solidFill>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ts val="3000"/>
              </a:lnSpc>
              <a:spcBef>
                <a:spcPts val="0"/>
              </a:spcBef>
              <a:spcAft>
                <a:spcPts val="0"/>
              </a:spcAft>
              <a:buClrTx/>
              <a:buSzTx/>
              <a:buFont typeface="Arial"/>
              <a:buNone/>
              <a:tabLst/>
              <a:defRPr/>
            </a:pPr>
            <a:r>
              <a:rPr lang="en-US" dirty="0" smtClean="0"/>
              <a:t>Click to edit Master text styles Click to edit Master text styles Click to edit Master text styles Click to edit Master text styles</a:t>
            </a:r>
          </a:p>
          <a:p>
            <a:pPr marL="0" marR="0" lvl="0" indent="0" algn="l" defTabSz="457200" rtl="0" eaLnBrk="1" fontAlgn="auto" latinLnBrk="0" hangingPunct="1">
              <a:lnSpc>
                <a:spcPts val="3000"/>
              </a:lnSpc>
              <a:spcBef>
                <a:spcPts val="0"/>
              </a:spcBef>
              <a:spcAft>
                <a:spcPts val="0"/>
              </a:spcAft>
              <a:buClrTx/>
              <a:buSzTx/>
              <a:buFont typeface="Arial"/>
              <a:buNone/>
              <a:tabLst/>
              <a:defRPr/>
            </a:pPr>
            <a:r>
              <a:rPr lang="en-US" dirty="0" smtClean="0"/>
              <a:t>Click to edit Master text styles</a:t>
            </a:r>
          </a:p>
          <a:p>
            <a:pPr marL="0" marR="0" lvl="0" indent="0" algn="l" defTabSz="457200" rtl="0" eaLnBrk="1" fontAlgn="auto" latinLnBrk="0" hangingPunct="1">
              <a:lnSpc>
                <a:spcPts val="3000"/>
              </a:lnSpc>
              <a:spcBef>
                <a:spcPts val="0"/>
              </a:spcBef>
              <a:spcAft>
                <a:spcPts val="0"/>
              </a:spcAft>
              <a:buClrTx/>
              <a:buSzTx/>
              <a:buFont typeface="Arial"/>
              <a:buNone/>
              <a:tabLst/>
              <a:defRPr/>
            </a:pPr>
            <a:endParaRPr lang="en-US" dirty="0" smtClean="0"/>
          </a:p>
          <a:p>
            <a:pPr lvl="1"/>
            <a:r>
              <a:rPr lang="en-US" dirty="0" smtClean="0"/>
              <a:t>Second level</a:t>
            </a:r>
          </a:p>
        </p:txBody>
      </p:sp>
      <p:sp>
        <p:nvSpPr>
          <p:cNvPr id="7" name="Text Placeholder 2"/>
          <p:cNvSpPr>
            <a:spLocks noGrp="1"/>
          </p:cNvSpPr>
          <p:nvPr>
            <p:ph type="body" idx="1" hasCustomPrompt="1"/>
          </p:nvPr>
        </p:nvSpPr>
        <p:spPr>
          <a:xfrm>
            <a:off x="518450" y="1291544"/>
            <a:ext cx="1804336" cy="813592"/>
          </a:xfrm>
          <a:prstGeom prst="rect">
            <a:avLst/>
          </a:prstGeom>
        </p:spPr>
        <p:txBody>
          <a:bodyPr anchor="t"/>
          <a:lstStyle>
            <a:lvl1pPr marL="0" indent="0" algn="ctr">
              <a:buNone/>
              <a:defRPr sz="50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a:t>
            </a:r>
          </a:p>
        </p:txBody>
      </p:sp>
      <p:sp>
        <p:nvSpPr>
          <p:cNvPr id="8" name="Text Placeholder 2"/>
          <p:cNvSpPr>
            <a:spLocks noGrp="1"/>
          </p:cNvSpPr>
          <p:nvPr>
            <p:ph type="body" idx="13" hasCustomPrompt="1"/>
          </p:nvPr>
        </p:nvSpPr>
        <p:spPr>
          <a:xfrm>
            <a:off x="518450" y="2148555"/>
            <a:ext cx="1804336" cy="800374"/>
          </a:xfrm>
          <a:prstGeom prst="rect">
            <a:avLst/>
          </a:prstGeom>
        </p:spPr>
        <p:txBody>
          <a:bodyPr anchor="t"/>
          <a:lstStyle>
            <a:lvl1pPr marL="0" marR="0" indent="0" algn="ctr" defTabSz="457200" rtl="0" eaLnBrk="1" fontAlgn="auto" latinLnBrk="0" hangingPunct="1">
              <a:lnSpc>
                <a:spcPts val="1600"/>
              </a:lnSpc>
              <a:spcBef>
                <a:spcPts val="0"/>
              </a:spcBef>
              <a:spcAft>
                <a:spcPts val="0"/>
              </a:spcAft>
              <a:buClrTx/>
              <a:buSzTx/>
              <a:buFont typeface="Arial"/>
              <a:buNone/>
              <a:tabLst/>
              <a:defRPr sz="1200" b="0">
                <a:solidFill>
                  <a:schemeClr val="bg1"/>
                </a:solidFill>
                <a:latin typeface="Akzidenz Grotesk BE Regular"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457200" rtl="0" eaLnBrk="1" fontAlgn="auto" latinLnBrk="0" hangingPunct="1">
              <a:lnSpc>
                <a:spcPts val="1600"/>
              </a:lnSpc>
              <a:spcBef>
                <a:spcPts val="0"/>
              </a:spcBef>
              <a:spcAft>
                <a:spcPts val="0"/>
              </a:spcAft>
              <a:buClrTx/>
              <a:buSzTx/>
              <a:buFont typeface="Arial"/>
              <a:buNone/>
              <a:tabLst/>
              <a:defRPr/>
            </a:pPr>
            <a:r>
              <a:rPr lang="en-US" dirty="0" smtClean="0"/>
              <a:t>Click to edit master text styles Click to edit master text styles Click</a:t>
            </a:r>
          </a:p>
        </p:txBody>
      </p:sp>
      <p:sp>
        <p:nvSpPr>
          <p:cNvPr id="9" name="Text Placeholder 2"/>
          <p:cNvSpPr>
            <a:spLocks noGrp="1"/>
          </p:cNvSpPr>
          <p:nvPr>
            <p:ph type="body" idx="14" hasCustomPrompt="1"/>
          </p:nvPr>
        </p:nvSpPr>
        <p:spPr>
          <a:xfrm>
            <a:off x="518450" y="4727948"/>
            <a:ext cx="1804336" cy="1352588"/>
          </a:xfrm>
          <a:prstGeom prst="rect">
            <a:avLst/>
          </a:prstGeom>
        </p:spPr>
        <p:txBody>
          <a:bodyPr anchor="t"/>
          <a:lstStyle>
            <a:lvl1pPr marL="0" marR="0" indent="0" algn="ctr" defTabSz="457200" rtl="0" eaLnBrk="1" fontAlgn="auto" latinLnBrk="0" hangingPunct="1">
              <a:lnSpc>
                <a:spcPts val="1600"/>
              </a:lnSpc>
              <a:spcBef>
                <a:spcPts val="0"/>
              </a:spcBef>
              <a:spcAft>
                <a:spcPts val="0"/>
              </a:spcAft>
              <a:buClrTx/>
              <a:buSzTx/>
              <a:buFont typeface="Arial"/>
              <a:buNone/>
              <a:tabLst/>
              <a:defRPr sz="1200" b="0">
                <a:solidFill>
                  <a:schemeClr val="bg1"/>
                </a:solidFill>
                <a:latin typeface="Akzidenz Grotesk BE Regular"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457200" rtl="0" eaLnBrk="1" fontAlgn="auto" latinLnBrk="0" hangingPunct="1">
              <a:lnSpc>
                <a:spcPts val="1600"/>
              </a:lnSpc>
              <a:spcBef>
                <a:spcPts val="0"/>
              </a:spcBef>
              <a:spcAft>
                <a:spcPts val="0"/>
              </a:spcAft>
              <a:buClrTx/>
              <a:buSzTx/>
              <a:buFont typeface="Arial"/>
              <a:buNone/>
              <a:tabLst/>
              <a:defRPr/>
            </a:pPr>
            <a:r>
              <a:rPr lang="en-US" dirty="0" smtClean="0"/>
              <a:t>Click to edit master text styles Click to edit master text styles Click to edit master text styles Click to edit master text</a:t>
            </a:r>
          </a:p>
        </p:txBody>
      </p:sp>
      <p:cxnSp>
        <p:nvCxnSpPr>
          <p:cNvPr id="10" name="Straight Connector 9"/>
          <p:cNvCxnSpPr/>
          <p:nvPr userDrawn="1"/>
        </p:nvCxnSpPr>
        <p:spPr>
          <a:xfrm rot="16200000" flipH="1">
            <a:off x="3439" y="3671093"/>
            <a:ext cx="4835261" cy="16139"/>
          </a:xfrm>
          <a:prstGeom prst="line">
            <a:avLst/>
          </a:prstGeom>
          <a:ln w="952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rot="10800000">
            <a:off x="473071" y="4605896"/>
            <a:ext cx="1829862" cy="8467"/>
          </a:xfrm>
          <a:prstGeom prst="line">
            <a:avLst/>
          </a:prstGeom>
          <a:ln w="952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5" hasCustomPrompt="1"/>
          </p:nvPr>
        </p:nvSpPr>
        <p:spPr>
          <a:xfrm>
            <a:off x="274320" y="181985"/>
            <a:ext cx="5257800" cy="274320"/>
          </a:xfrm>
        </p:spPr>
        <p:txBody>
          <a:bodyPr/>
          <a:lstStyle>
            <a:lvl1pPr>
              <a:spcBef>
                <a:spcPts val="0"/>
              </a:spcBef>
              <a:defRPr kumimoji="0" lang="en-US" sz="1100" b="0" i="0" u="none" strike="noStrike" kern="1200" cap="all" spc="0" normalizeH="0" baseline="0" noProof="0" dirty="0" smtClean="0">
                <a:ln>
                  <a:noFill/>
                </a:ln>
                <a:solidFill>
                  <a:srgbClr val="7F7F7F"/>
                </a:solidFill>
                <a:effectLst/>
                <a:uLnTx/>
                <a:uFillTx/>
                <a:latin typeface="Akzidenz Grotesk BE Regular" pitchFamily="50" charset="0"/>
                <a:ea typeface="+mn-ea"/>
                <a:cs typeface="+mn-cs"/>
              </a:defRPr>
            </a:lvl1pPr>
          </a:lstStyle>
          <a:p>
            <a:pPr lvl="0"/>
            <a:r>
              <a:rPr lang="en-US" dirty="0" smtClean="0"/>
              <a:t>Divider Title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04A844B-EBD5-4A39-8CC6-62CDA710D6F5}"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Rectangle 4"/>
          <p:cNvSpPr/>
          <p:nvPr userDrawn="1"/>
        </p:nvSpPr>
        <p:spPr>
          <a:xfrm>
            <a:off x="330200" y="1075265"/>
            <a:ext cx="8491538" cy="5198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7" name="Text Placeholder 12"/>
          <p:cNvSpPr>
            <a:spLocks noGrp="1"/>
          </p:cNvSpPr>
          <p:nvPr>
            <p:ph type="body" sz="quarter" idx="15" hasCustomPrompt="1"/>
          </p:nvPr>
        </p:nvSpPr>
        <p:spPr>
          <a:xfrm>
            <a:off x="274320" y="181985"/>
            <a:ext cx="5257800" cy="274320"/>
          </a:xfrm>
        </p:spPr>
        <p:txBody>
          <a:bodyPr/>
          <a:lstStyle>
            <a:lvl1pPr>
              <a:spcBef>
                <a:spcPts val="0"/>
              </a:spcBef>
              <a:defRPr kumimoji="0" lang="en-US" sz="1100" b="0" i="0" u="none" strike="noStrike" kern="1200" cap="all" spc="0" normalizeH="0" baseline="0" noProof="0" dirty="0" smtClean="0">
                <a:ln>
                  <a:noFill/>
                </a:ln>
                <a:solidFill>
                  <a:srgbClr val="7F7F7F"/>
                </a:solidFill>
                <a:effectLst/>
                <a:uLnTx/>
                <a:uFillTx/>
                <a:latin typeface="Akzidenz Grotesk BE Regular" pitchFamily="50" charset="0"/>
                <a:ea typeface="+mn-ea"/>
                <a:cs typeface="+mn-cs"/>
              </a:defRPr>
            </a:lvl1pPr>
          </a:lstStyle>
          <a:p>
            <a:pPr lvl="0"/>
            <a:r>
              <a:rPr lang="en-US" dirty="0" smtClean="0"/>
              <a:t>Divider Title	</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142360" y="6356350"/>
            <a:ext cx="2044906" cy="365125"/>
          </a:xfrm>
          <a:prstGeom prst="rect">
            <a:avLst/>
          </a:prstGeom>
        </p:spPr>
        <p:txBody>
          <a:bodyPr/>
          <a:lstStyle/>
          <a:p>
            <a:r>
              <a:rPr lang="en-US" smtClean="0"/>
              <a:t>Winter 2011 Investor Update</a:t>
            </a:r>
            <a:endParaRPr lang="en-US"/>
          </a:p>
        </p:txBody>
      </p:sp>
      <p:sp>
        <p:nvSpPr>
          <p:cNvPr id="7" name="Slide Number Placeholder 6"/>
          <p:cNvSpPr>
            <a:spLocks noGrp="1"/>
          </p:cNvSpPr>
          <p:nvPr>
            <p:ph type="sldNum" sz="quarter" idx="12"/>
          </p:nvPr>
        </p:nvSpPr>
        <p:spPr>
          <a:xfrm>
            <a:off x="6866786" y="6356350"/>
            <a:ext cx="2133600" cy="365125"/>
          </a:xfrm>
          <a:prstGeom prst="rect">
            <a:avLst/>
          </a:prstGeom>
        </p:spPr>
        <p:txBody>
          <a:bodyPr/>
          <a:lstStyle/>
          <a:p>
            <a:fld id="{A2E2DCC1-CA7F-C447-85E7-F6BCEF67C16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Slide 3">
    <p:spTree>
      <p:nvGrpSpPr>
        <p:cNvPr id="1" name=""/>
        <p:cNvGrpSpPr/>
        <p:nvPr/>
      </p:nvGrpSpPr>
      <p:grpSpPr>
        <a:xfrm>
          <a:off x="0" y="0"/>
          <a:ext cx="0" cy="0"/>
          <a:chOff x="0" y="0"/>
          <a:chExt cx="0" cy="0"/>
        </a:xfrm>
      </p:grpSpPr>
      <p:sp>
        <p:nvSpPr>
          <p:cNvPr id="7" name="Rectangle 6"/>
          <p:cNvSpPr/>
          <p:nvPr userDrawn="1"/>
        </p:nvSpPr>
        <p:spPr>
          <a:xfrm>
            <a:off x="228600" y="228600"/>
            <a:ext cx="5806440" cy="6400800"/>
          </a:xfrm>
          <a:prstGeom prst="rect">
            <a:avLst/>
          </a:prstGeom>
          <a:solidFill>
            <a:srgbClr val="54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
        <p:nvSpPr>
          <p:cNvPr id="14" name="Picture Placeholder 2"/>
          <p:cNvSpPr>
            <a:spLocks noGrp="1"/>
          </p:cNvSpPr>
          <p:nvPr>
            <p:ph type="pic" idx="11"/>
          </p:nvPr>
        </p:nvSpPr>
        <p:spPr>
          <a:xfrm>
            <a:off x="6121404" y="456091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0"/>
          </p:nvPr>
        </p:nvSpPr>
        <p:spPr>
          <a:xfrm>
            <a:off x="6121404" y="2394755"/>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
          </p:nvPr>
        </p:nvSpPr>
        <p:spPr>
          <a:xfrm>
            <a:off x="6122726" y="22860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1" name="Straight Connector 10"/>
          <p:cNvCxnSpPr/>
          <p:nvPr userDrawn="1"/>
        </p:nvCxnSpPr>
        <p:spPr>
          <a:xfrm>
            <a:off x="488826" y="4573591"/>
            <a:ext cx="5213548" cy="158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901126" y="1982788"/>
            <a:ext cx="4461389" cy="1238122"/>
          </a:xfrm>
          <a:prstGeom prst="rect">
            <a:avLst/>
          </a:prstGeom>
        </p:spPr>
        <p:txBody>
          <a:bodyPr vert="horz"/>
          <a:lstStyle>
            <a:lvl1pPr marL="0" indent="0" algn="ctr">
              <a:lnSpc>
                <a:spcPts val="4000"/>
              </a:lnSpc>
              <a:spcBef>
                <a:spcPts val="0"/>
              </a:spcBef>
              <a:buFontTx/>
              <a:buNone/>
              <a:defRPr sz="3200" spc="0">
                <a:solidFill>
                  <a:schemeClr val="bg1"/>
                </a:solidFill>
                <a:latin typeface="Akzidenz Grotesk BE Regular" pitchFamily="50" charset="0"/>
              </a:defRPr>
            </a:lvl1pPr>
          </a:lstStyle>
          <a:p>
            <a:pPr lvl="0"/>
            <a:r>
              <a:rPr lang="en-US" smtClean="0"/>
              <a:t>Click to edit Master text styles</a:t>
            </a:r>
          </a:p>
        </p:txBody>
      </p:sp>
      <p:pic>
        <p:nvPicPr>
          <p:cNvPr id="9" name="Picture 8" descr="NewSchools logo.png"/>
          <p:cNvPicPr>
            <a:picLocks noChangeAspect="1"/>
          </p:cNvPicPr>
          <p:nvPr userDrawn="1"/>
        </p:nvPicPr>
        <p:blipFill>
          <a:blip r:embed="rId2" cstate="screen"/>
          <a:stretch>
            <a:fillRect/>
          </a:stretch>
        </p:blipFill>
        <p:spPr>
          <a:xfrm>
            <a:off x="2022346" y="5764275"/>
            <a:ext cx="2218949" cy="490729"/>
          </a:xfrm>
          <a:prstGeom prst="rect">
            <a:avLst/>
          </a:prstGeom>
        </p:spPr>
      </p:pic>
    </p:spTree>
    <p:extLst>
      <p:ext uri="{BB962C8B-B14F-4D97-AF65-F5344CB8AC3E}">
        <p14:creationId xmlns:p14="http://schemas.microsoft.com/office/powerpoint/2010/main" val="174263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9" name="Rectangle 18"/>
          <p:cNvSpPr/>
          <p:nvPr userDrawn="1"/>
        </p:nvSpPr>
        <p:spPr>
          <a:xfrm>
            <a:off x="228600" y="228600"/>
            <a:ext cx="5806440" cy="6400800"/>
          </a:xfrm>
          <a:prstGeom prst="rect">
            <a:avLst/>
          </a:prstGeom>
          <a:solidFill>
            <a:srgbClr val="4F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pic>
        <p:nvPicPr>
          <p:cNvPr id="20" name="Picture 19" descr="lightbulb.png"/>
          <p:cNvPicPr>
            <a:picLocks noChangeAspect="1"/>
          </p:cNvPicPr>
          <p:nvPr userDrawn="1"/>
        </p:nvPicPr>
        <p:blipFill>
          <a:blip r:embed="rId2" cstate="screen"/>
          <a:stretch>
            <a:fillRect/>
          </a:stretch>
        </p:blipFill>
        <p:spPr>
          <a:xfrm>
            <a:off x="2306624" y="521934"/>
            <a:ext cx="1650392" cy="2708465"/>
          </a:xfrm>
          <a:prstGeom prst="rect">
            <a:avLst/>
          </a:prstGeom>
        </p:spPr>
      </p:pic>
      <p:sp>
        <p:nvSpPr>
          <p:cNvPr id="17" name="Text Placeholder 16"/>
          <p:cNvSpPr>
            <a:spLocks noGrp="1"/>
          </p:cNvSpPr>
          <p:nvPr>
            <p:ph type="body" sz="quarter" idx="12"/>
          </p:nvPr>
        </p:nvSpPr>
        <p:spPr>
          <a:xfrm>
            <a:off x="578894" y="3470301"/>
            <a:ext cx="5105853" cy="1192314"/>
          </a:xfrm>
          <a:prstGeom prst="rect">
            <a:avLst/>
          </a:prstGeom>
        </p:spPr>
        <p:txBody>
          <a:bodyPr vert="horz"/>
          <a:lstStyle>
            <a:lvl1pPr marL="0" marR="0" indent="0" algn="ctr" defTabSz="457200" rtl="0" eaLnBrk="1" fontAlgn="auto" latinLnBrk="0" hangingPunct="1">
              <a:lnSpc>
                <a:spcPts val="4000"/>
              </a:lnSpc>
              <a:spcBef>
                <a:spcPts val="0"/>
              </a:spcBef>
              <a:spcAft>
                <a:spcPts val="0"/>
              </a:spcAft>
              <a:buClrTx/>
              <a:buSzTx/>
              <a:buFontTx/>
              <a:buNone/>
              <a:tabLst/>
              <a:defRPr sz="3200" cap="small" spc="0" baseline="0">
                <a:solidFill>
                  <a:schemeClr val="bg1"/>
                </a:solidFill>
                <a:latin typeface="Akzidenz Grotesk BE Regular" pitchFamily="50" charset="0"/>
              </a:defRPr>
            </a:lvl1pPr>
            <a:lvl2pPr marL="0" marR="0" indent="0" algn="ctr" defTabSz="457200" rtl="0" eaLnBrk="1" fontAlgn="auto" latinLnBrk="0" hangingPunct="1">
              <a:lnSpc>
                <a:spcPts val="2000"/>
              </a:lnSpc>
              <a:spcBef>
                <a:spcPts val="2400"/>
              </a:spcBef>
              <a:spcAft>
                <a:spcPts val="0"/>
              </a:spcAft>
              <a:buClrTx/>
              <a:buSzTx/>
              <a:buFontTx/>
              <a:buNone/>
              <a:tabLst/>
              <a:defRPr sz="1600" baseline="0">
                <a:solidFill>
                  <a:schemeClr val="bg1"/>
                </a:solidFill>
              </a:defRPr>
            </a:lvl2pPr>
          </a:lstStyle>
          <a:p>
            <a:pPr lvl="0"/>
            <a:r>
              <a:rPr lang="en-US" smtClean="0"/>
              <a:t>Click to edit Master text styles</a:t>
            </a:r>
          </a:p>
        </p:txBody>
      </p:sp>
      <p:sp>
        <p:nvSpPr>
          <p:cNvPr id="18" name="Text Placeholder 16"/>
          <p:cNvSpPr>
            <a:spLocks noGrp="1"/>
          </p:cNvSpPr>
          <p:nvPr>
            <p:ph type="body" sz="quarter" idx="13" hasCustomPrompt="1"/>
          </p:nvPr>
        </p:nvSpPr>
        <p:spPr>
          <a:xfrm>
            <a:off x="578894" y="4718764"/>
            <a:ext cx="5105853" cy="726751"/>
          </a:xfrm>
          <a:prstGeom prst="rect">
            <a:avLst/>
          </a:prstGeom>
        </p:spPr>
        <p:txBody>
          <a:bodyPr vert="horz"/>
          <a:lstStyle>
            <a:lvl1pPr marL="0" marR="0" indent="0" algn="ctr" defTabSz="457200" rtl="0" eaLnBrk="1" fontAlgn="auto" latinLnBrk="0" hangingPunct="1">
              <a:lnSpc>
                <a:spcPts val="2800"/>
              </a:lnSpc>
              <a:spcBef>
                <a:spcPts val="0"/>
              </a:spcBef>
              <a:spcAft>
                <a:spcPts val="0"/>
              </a:spcAft>
              <a:buClrTx/>
              <a:buSzTx/>
              <a:buFontTx/>
              <a:buNone/>
              <a:tabLst/>
              <a:defRPr sz="2000" cap="none" spc="0" baseline="0">
                <a:solidFill>
                  <a:schemeClr val="bg1"/>
                </a:solidFill>
                <a:latin typeface="Akzidenz Grotesk BE Regular" pitchFamily="50" charset="0"/>
              </a:defRPr>
            </a:lvl1pPr>
            <a:lvl2pPr marL="0" marR="0" indent="0" algn="ctr" defTabSz="457200" rtl="0" eaLnBrk="1" fontAlgn="auto" latinLnBrk="0" hangingPunct="1">
              <a:lnSpc>
                <a:spcPts val="2000"/>
              </a:lnSpc>
              <a:spcBef>
                <a:spcPts val="2400"/>
              </a:spcBef>
              <a:spcAft>
                <a:spcPts val="0"/>
              </a:spcAft>
              <a:buClrTx/>
              <a:buSzTx/>
              <a:buFontTx/>
              <a:buNone/>
              <a:tabLst/>
              <a:defRPr sz="1600" baseline="0">
                <a:solidFill>
                  <a:schemeClr val="bg1"/>
                </a:solidFill>
              </a:defRPr>
            </a:lvl2pPr>
          </a:lstStyle>
          <a:p>
            <a:pPr lvl="0"/>
            <a:r>
              <a:rPr lang="en-US" dirty="0" smtClean="0"/>
              <a:t>Click to edit secondary title info</a:t>
            </a:r>
          </a:p>
          <a:p>
            <a:pPr lvl="0"/>
            <a:r>
              <a:rPr lang="en-US" dirty="0" smtClean="0"/>
              <a:t>Month Year</a:t>
            </a:r>
          </a:p>
        </p:txBody>
      </p:sp>
      <p:sp>
        <p:nvSpPr>
          <p:cNvPr id="14" name="Picture Placeholder 2"/>
          <p:cNvSpPr>
            <a:spLocks noGrp="1"/>
          </p:cNvSpPr>
          <p:nvPr>
            <p:ph type="pic" idx="11"/>
          </p:nvPr>
        </p:nvSpPr>
        <p:spPr>
          <a:xfrm>
            <a:off x="6121404" y="456091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0"/>
          </p:nvPr>
        </p:nvSpPr>
        <p:spPr>
          <a:xfrm>
            <a:off x="6121404" y="2394755"/>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
          </p:nvPr>
        </p:nvSpPr>
        <p:spPr>
          <a:xfrm>
            <a:off x="6122726" y="22860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6" name="Straight Connector 15"/>
          <p:cNvCxnSpPr/>
          <p:nvPr userDrawn="1"/>
        </p:nvCxnSpPr>
        <p:spPr>
          <a:xfrm>
            <a:off x="525046" y="4675197"/>
            <a:ext cx="5213548" cy="158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Picture 10" descr="NewSchools logo.png"/>
          <p:cNvPicPr>
            <a:picLocks noChangeAspect="1"/>
          </p:cNvPicPr>
          <p:nvPr userDrawn="1"/>
        </p:nvPicPr>
        <p:blipFill>
          <a:blip r:embed="rId3" cstate="screen"/>
          <a:stretch>
            <a:fillRect/>
          </a:stretch>
        </p:blipFill>
        <p:spPr>
          <a:xfrm>
            <a:off x="2022346" y="5764275"/>
            <a:ext cx="2218949" cy="49072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7" name="Rectangle 6"/>
          <p:cNvSpPr/>
          <p:nvPr userDrawn="1"/>
        </p:nvSpPr>
        <p:spPr>
          <a:xfrm>
            <a:off x="228600" y="228600"/>
            <a:ext cx="5806440" cy="6400800"/>
          </a:xfrm>
          <a:prstGeom prst="rect">
            <a:avLst/>
          </a:prstGeom>
          <a:solidFill>
            <a:srgbClr val="8C1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
        <p:nvSpPr>
          <p:cNvPr id="14" name="Picture Placeholder 2"/>
          <p:cNvSpPr>
            <a:spLocks noGrp="1"/>
          </p:cNvSpPr>
          <p:nvPr>
            <p:ph type="pic" idx="11"/>
          </p:nvPr>
        </p:nvSpPr>
        <p:spPr>
          <a:xfrm>
            <a:off x="6121404" y="456091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0"/>
          </p:nvPr>
        </p:nvSpPr>
        <p:spPr>
          <a:xfrm>
            <a:off x="6121404" y="2394755"/>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
          </p:nvPr>
        </p:nvSpPr>
        <p:spPr>
          <a:xfrm>
            <a:off x="6122726" y="22860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1" name="Straight Connector 10"/>
          <p:cNvCxnSpPr/>
          <p:nvPr userDrawn="1"/>
        </p:nvCxnSpPr>
        <p:spPr>
          <a:xfrm>
            <a:off x="488826" y="4573591"/>
            <a:ext cx="5213548" cy="158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901126" y="1982788"/>
            <a:ext cx="4461389" cy="1238122"/>
          </a:xfrm>
          <a:prstGeom prst="rect">
            <a:avLst/>
          </a:prstGeom>
        </p:spPr>
        <p:txBody>
          <a:bodyPr vert="horz"/>
          <a:lstStyle>
            <a:lvl1pPr marL="0" indent="0" algn="ctr">
              <a:lnSpc>
                <a:spcPts val="4000"/>
              </a:lnSpc>
              <a:spcBef>
                <a:spcPts val="0"/>
              </a:spcBef>
              <a:buFontTx/>
              <a:buNone/>
              <a:defRPr sz="3200" spc="0">
                <a:solidFill>
                  <a:schemeClr val="bg1"/>
                </a:solidFill>
                <a:latin typeface="Akzidenz Grotesk BE Regular" pitchFamily="50" charset="0"/>
              </a:defRPr>
            </a:lvl1pPr>
          </a:lstStyle>
          <a:p>
            <a:pPr lvl="0"/>
            <a:r>
              <a:rPr lang="en-US" smtClean="0"/>
              <a:t>Click to edit Master text styles</a:t>
            </a:r>
          </a:p>
        </p:txBody>
      </p:sp>
      <p:pic>
        <p:nvPicPr>
          <p:cNvPr id="9" name="Picture 8" descr="NewSchools logo.png"/>
          <p:cNvPicPr>
            <a:picLocks noChangeAspect="1"/>
          </p:cNvPicPr>
          <p:nvPr userDrawn="1"/>
        </p:nvPicPr>
        <p:blipFill>
          <a:blip r:embed="rId2" cstate="screen"/>
          <a:stretch>
            <a:fillRect/>
          </a:stretch>
        </p:blipFill>
        <p:spPr>
          <a:xfrm>
            <a:off x="2022346" y="5764275"/>
            <a:ext cx="2218949" cy="490729"/>
          </a:xfrm>
          <a:prstGeom prst="rect">
            <a:avLst/>
          </a:prstGeom>
        </p:spPr>
      </p:pic>
    </p:spTree>
    <p:extLst>
      <p:ext uri="{BB962C8B-B14F-4D97-AF65-F5344CB8AC3E}">
        <p14:creationId xmlns:p14="http://schemas.microsoft.com/office/powerpoint/2010/main" val="2044940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x and object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Master title style</a:t>
            </a:r>
            <a:br>
              <a:rPr lang="en-US" dirty="0" smtClean="0"/>
            </a:br>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9" name="Rectangle 8"/>
          <p:cNvSpPr/>
          <p:nvPr userDrawn="1"/>
        </p:nvSpPr>
        <p:spPr>
          <a:xfrm>
            <a:off x="330198" y="1515537"/>
            <a:ext cx="8491538" cy="4758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6" name="Content Placeholder 2"/>
          <p:cNvSpPr>
            <a:spLocks noGrp="1"/>
          </p:cNvSpPr>
          <p:nvPr>
            <p:ph idx="1"/>
          </p:nvPr>
        </p:nvSpPr>
        <p:spPr>
          <a:xfrm>
            <a:off x="5102352" y="1805940"/>
            <a:ext cx="3419856" cy="4198620"/>
          </a:xfrm>
          <a:prstGeom prst="rect">
            <a:avLst/>
          </a:prstGeom>
        </p:spPr>
        <p:txBody>
          <a:bodyPr/>
          <a:lstStyle>
            <a:lvl1pPr marL="0" indent="0">
              <a:lnSpc>
                <a:spcPts val="1800"/>
              </a:lnSpc>
              <a:spcBef>
                <a:spcPts val="0"/>
              </a:spcBef>
              <a:buNone/>
              <a:defRPr sz="1400">
                <a:solidFill>
                  <a:srgbClr val="A6A6A6"/>
                </a:solidFill>
                <a:latin typeface="+mn-lt"/>
              </a:defRPr>
            </a:lvl1pPr>
            <a:lvl2pPr marL="457200" indent="0">
              <a:lnSpc>
                <a:spcPts val="2000"/>
              </a:lnSpc>
              <a:spcBef>
                <a:spcPts val="0"/>
              </a:spcBef>
              <a:buNone/>
              <a:defRPr sz="1400" cap="all">
                <a:solidFill>
                  <a:schemeClr val="accent2"/>
                </a:solidFill>
              </a:defRPr>
            </a:lvl2pPr>
            <a:lvl3pPr marL="457200" indent="0">
              <a:lnSpc>
                <a:spcPts val="2000"/>
              </a:lnSpc>
              <a:spcBef>
                <a:spcPts val="0"/>
              </a:spcBef>
              <a:buNone/>
              <a:defRPr sz="1600">
                <a:solidFill>
                  <a:srgbClr val="A6A6A6"/>
                </a:solidFill>
              </a:defRPr>
            </a:lvl3pPr>
            <a:lvl4pPr>
              <a:lnSpc>
                <a:spcPts val="2500"/>
              </a:lnSpc>
              <a:defRPr sz="2200">
                <a:solidFill>
                  <a:srgbClr val="ABADA6"/>
                </a:solidFill>
              </a:defRPr>
            </a:lvl4pPr>
            <a:lvl5pPr>
              <a:lnSpc>
                <a:spcPts val="2500"/>
              </a:lnSpc>
              <a:defRPr sz="2200">
                <a:solidFill>
                  <a:srgbClr val="ABADA6"/>
                </a:solidFill>
              </a:defRPr>
            </a:lvl5pPr>
          </a:lstStyle>
          <a:p>
            <a:pPr lvl="0"/>
            <a:endParaRPr lang="en-US" dirty="0" smtClean="0"/>
          </a:p>
        </p:txBody>
      </p:sp>
      <p:sp>
        <p:nvSpPr>
          <p:cNvPr id="8" name="Text Placeholder 7"/>
          <p:cNvSpPr>
            <a:spLocks noGrp="1"/>
          </p:cNvSpPr>
          <p:nvPr>
            <p:ph type="body" sz="quarter" idx="13"/>
          </p:nvPr>
        </p:nvSpPr>
        <p:spPr>
          <a:xfrm>
            <a:off x="576072" y="1810512"/>
            <a:ext cx="3419856" cy="4221162"/>
          </a:xfrm>
        </p:spPr>
        <p:txBody>
          <a:bodyPr/>
          <a:lstStyle>
            <a:lvl1pPr marL="0" indent="0">
              <a:lnSpc>
                <a:spcPts val="2100"/>
              </a:lnSpc>
              <a:spcBef>
                <a:spcPts val="400"/>
              </a:spcBef>
              <a:spcAft>
                <a:spcPts val="400"/>
              </a:spcAft>
              <a:defRPr/>
            </a:lvl1pPr>
            <a:lvl2pPr marL="115888" indent="-115888">
              <a:lnSpc>
                <a:spcPts val="2100"/>
              </a:lnSpc>
              <a:spcBef>
                <a:spcPts val="400"/>
              </a:spcBef>
              <a:spcAft>
                <a:spcPts val="400"/>
              </a:spcAft>
              <a:defRPr/>
            </a:lvl2pPr>
            <a:lvl3pPr marL="460375" indent="-111125">
              <a:lnSpc>
                <a:spcPts val="2100"/>
              </a:lnSpc>
              <a:spcBef>
                <a:spcPts val="400"/>
              </a:spcBef>
              <a:spcAft>
                <a:spcPts val="400"/>
              </a:spcAft>
              <a:defRPr/>
            </a:lvl3pPr>
            <a:lvl4pPr marL="798513" indent="-117475">
              <a:lnSpc>
                <a:spcPts val="2100"/>
              </a:lnSpc>
              <a:spcBef>
                <a:spcPts val="400"/>
              </a:spcBef>
              <a:spcAft>
                <a:spcPts val="400"/>
              </a:spcAft>
              <a:buFont typeface="Arial" pitchFamily="34" charset="0"/>
              <a:buChar char="•"/>
              <a:defRPr/>
            </a:lvl4pPr>
            <a:lvl5pPr marL="1150938" indent="-112713">
              <a:lnSpc>
                <a:spcPts val="2100"/>
              </a:lnSpc>
              <a:spcBef>
                <a:spcPts val="400"/>
              </a:spcBef>
              <a:spcAft>
                <a:spcPts val="400"/>
              </a:spcAft>
              <a:buClr>
                <a:srgbClr val="4F8ABE"/>
              </a:buClr>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2"/>
          <p:cNvSpPr>
            <a:spLocks noGrp="1"/>
          </p:cNvSpPr>
          <p:nvPr>
            <p:ph type="body" sz="quarter" idx="15" hasCustomPrompt="1"/>
          </p:nvPr>
        </p:nvSpPr>
        <p:spPr>
          <a:xfrm>
            <a:off x="274320" y="181985"/>
            <a:ext cx="5257800" cy="274320"/>
          </a:xfrm>
        </p:spPr>
        <p:txBody>
          <a:bodyPr/>
          <a:lstStyle>
            <a:lvl1pPr>
              <a:spcBef>
                <a:spcPts val="0"/>
              </a:spcBef>
              <a:defRPr kumimoji="0" lang="en-US" sz="1100" b="0" i="0" u="none" strike="noStrike" kern="1200" cap="all" spc="0" normalizeH="0" baseline="0" noProof="0" dirty="0" smtClean="0">
                <a:ln>
                  <a:noFill/>
                </a:ln>
                <a:solidFill>
                  <a:srgbClr val="7F7F7F"/>
                </a:solidFill>
                <a:effectLst/>
                <a:uLnTx/>
                <a:uFillTx/>
                <a:latin typeface="Akzidenz Grotesk BE Regular" pitchFamily="50" charset="0"/>
                <a:ea typeface="+mn-ea"/>
                <a:cs typeface="+mn-cs"/>
              </a:defRPr>
            </a:lvl1pPr>
          </a:lstStyle>
          <a:p>
            <a:pPr lvl="0"/>
            <a:r>
              <a:rPr lang="en-US" dirty="0" smtClean="0"/>
              <a:t>Divider Title	</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Two-line Title </a:t>
            </a:r>
            <a:br>
              <a:rPr lang="en-US" dirty="0" smtClean="0"/>
            </a:br>
            <a:r>
              <a:rPr lang="en-US" dirty="0" smtClean="0"/>
              <a:t>Click to Edit Two-line Title</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Rectangle 4"/>
          <p:cNvSpPr/>
          <p:nvPr userDrawn="1"/>
        </p:nvSpPr>
        <p:spPr>
          <a:xfrm>
            <a:off x="329184" y="1517904"/>
            <a:ext cx="8491538" cy="4758264"/>
          </a:xfrm>
          <a:prstGeom prst="rect">
            <a:avLst/>
          </a:prstGeom>
          <a:solidFill>
            <a:srgbClr val="4F8A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cxnSp>
        <p:nvCxnSpPr>
          <p:cNvPr id="6" name="Straight Connector 5"/>
          <p:cNvCxnSpPr/>
          <p:nvPr userDrawn="1"/>
        </p:nvCxnSpPr>
        <p:spPr>
          <a:xfrm rot="16200000" flipH="1">
            <a:off x="199994" y="3867647"/>
            <a:ext cx="4435405" cy="22886"/>
          </a:xfrm>
          <a:prstGeom prst="line">
            <a:avLst/>
          </a:prstGeom>
          <a:ln w="952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rot="10800000">
            <a:off x="473071" y="4023455"/>
            <a:ext cx="1829862" cy="8467"/>
          </a:xfrm>
          <a:prstGeom prst="line">
            <a:avLst/>
          </a:prstGeom>
          <a:ln w="952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idx="12" hasCustomPrompt="1"/>
          </p:nvPr>
        </p:nvSpPr>
        <p:spPr>
          <a:xfrm>
            <a:off x="2544772" y="1717790"/>
            <a:ext cx="6075160" cy="4354046"/>
          </a:xfrm>
          <a:prstGeom prst="rect">
            <a:avLst/>
          </a:prstGeom>
        </p:spPr>
        <p:txBody>
          <a:bodyPr anchor="t"/>
          <a:lstStyle>
            <a:lvl1pPr marL="0" marR="0" indent="0" algn="l" defTabSz="457200" rtl="0" eaLnBrk="1" fontAlgn="auto" latinLnBrk="0" hangingPunct="1">
              <a:lnSpc>
                <a:spcPts val="3000"/>
              </a:lnSpc>
              <a:spcBef>
                <a:spcPts val="0"/>
              </a:spcBef>
              <a:spcAft>
                <a:spcPts val="0"/>
              </a:spcAft>
              <a:buClrTx/>
              <a:buSzTx/>
              <a:buFont typeface="Arial"/>
              <a:buNone/>
              <a:tabLst/>
              <a:defRPr sz="2500" b="0" i="0" baseline="0">
                <a:solidFill>
                  <a:schemeClr val="bg1"/>
                </a:solidFill>
                <a:latin typeface="Akzidenz Grotesk BE Regular" pitchFamily="50" charset="0"/>
              </a:defRPr>
            </a:lvl1pPr>
            <a:lvl2pPr marL="0" indent="0">
              <a:lnSpc>
                <a:spcPts val="1800"/>
              </a:lnSpc>
              <a:spcBef>
                <a:spcPts val="0"/>
              </a:spcBef>
              <a:buNone/>
              <a:defRPr sz="1600" b="0" i="0">
                <a:solidFill>
                  <a:srgbClr val="093781"/>
                </a:solidFill>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ts val="3000"/>
              </a:lnSpc>
              <a:spcBef>
                <a:spcPts val="0"/>
              </a:spcBef>
              <a:spcAft>
                <a:spcPts val="0"/>
              </a:spcAft>
              <a:buClrTx/>
              <a:buSzTx/>
              <a:buFont typeface="Arial"/>
              <a:buNone/>
              <a:tabLst/>
              <a:defRPr/>
            </a:pPr>
            <a:r>
              <a:rPr lang="en-US" dirty="0" smtClean="0"/>
              <a:t>Click to edit Master text styles Click to edit Master text styles Click to edit Master text styles Click to edit Master text styles</a:t>
            </a:r>
          </a:p>
          <a:p>
            <a:pPr marL="0" marR="0" lvl="0" indent="0" algn="l" defTabSz="457200" rtl="0" eaLnBrk="1" fontAlgn="auto" latinLnBrk="0" hangingPunct="1">
              <a:lnSpc>
                <a:spcPts val="3000"/>
              </a:lnSpc>
              <a:spcBef>
                <a:spcPts val="0"/>
              </a:spcBef>
              <a:spcAft>
                <a:spcPts val="0"/>
              </a:spcAft>
              <a:buClrTx/>
              <a:buSzTx/>
              <a:buFont typeface="Arial"/>
              <a:buNone/>
              <a:tabLst/>
              <a:defRPr/>
            </a:pPr>
            <a:r>
              <a:rPr lang="en-US" dirty="0" smtClean="0"/>
              <a:t>Click to edit Master text styles</a:t>
            </a:r>
          </a:p>
          <a:p>
            <a:pPr marL="0" marR="0" lvl="0" indent="0" algn="l" defTabSz="457200" rtl="0" eaLnBrk="1" fontAlgn="auto" latinLnBrk="0" hangingPunct="1">
              <a:lnSpc>
                <a:spcPts val="3000"/>
              </a:lnSpc>
              <a:spcBef>
                <a:spcPts val="0"/>
              </a:spcBef>
              <a:spcAft>
                <a:spcPts val="0"/>
              </a:spcAft>
              <a:buClrTx/>
              <a:buSzTx/>
              <a:buFont typeface="Arial"/>
              <a:buNone/>
              <a:tabLst/>
              <a:defRPr/>
            </a:pPr>
            <a:endParaRPr lang="en-US" dirty="0" smtClean="0"/>
          </a:p>
          <a:p>
            <a:pPr lvl="1"/>
            <a:r>
              <a:rPr lang="en-US" dirty="0" smtClean="0"/>
              <a:t>Second level</a:t>
            </a:r>
          </a:p>
        </p:txBody>
      </p:sp>
      <p:sp>
        <p:nvSpPr>
          <p:cNvPr id="9" name="Text Placeholder 2"/>
          <p:cNvSpPr>
            <a:spLocks noGrp="1"/>
          </p:cNvSpPr>
          <p:nvPr>
            <p:ph type="body" idx="1" hasCustomPrompt="1"/>
          </p:nvPr>
        </p:nvSpPr>
        <p:spPr>
          <a:xfrm>
            <a:off x="518450" y="1717790"/>
            <a:ext cx="1804336" cy="813592"/>
          </a:xfrm>
          <a:prstGeom prst="rect">
            <a:avLst/>
          </a:prstGeom>
        </p:spPr>
        <p:txBody>
          <a:bodyPr anchor="t"/>
          <a:lstStyle>
            <a:lvl1pPr marL="0" indent="0" algn="ctr">
              <a:buNone/>
              <a:defRPr sz="5000" b="0">
                <a:solidFill>
                  <a:schemeClr val="bg1"/>
                </a:solidFill>
                <a:latin typeface="Akzidenz Grotesk BE Regular"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a:t>
            </a:r>
          </a:p>
        </p:txBody>
      </p:sp>
      <p:sp>
        <p:nvSpPr>
          <p:cNvPr id="10" name="Text Placeholder 2"/>
          <p:cNvSpPr>
            <a:spLocks noGrp="1"/>
          </p:cNvSpPr>
          <p:nvPr>
            <p:ph type="body" idx="13" hasCustomPrompt="1"/>
          </p:nvPr>
        </p:nvSpPr>
        <p:spPr>
          <a:xfrm>
            <a:off x="518450" y="2574801"/>
            <a:ext cx="1804336" cy="1331008"/>
          </a:xfrm>
          <a:prstGeom prst="rect">
            <a:avLst/>
          </a:prstGeom>
        </p:spPr>
        <p:txBody>
          <a:bodyPr anchor="t"/>
          <a:lstStyle>
            <a:lvl1pPr marL="0" marR="0" indent="0" algn="ctr" defTabSz="457200" rtl="0" eaLnBrk="1" fontAlgn="auto" latinLnBrk="0" hangingPunct="1">
              <a:lnSpc>
                <a:spcPts val="1600"/>
              </a:lnSpc>
              <a:spcBef>
                <a:spcPts val="0"/>
              </a:spcBef>
              <a:spcAft>
                <a:spcPts val="0"/>
              </a:spcAft>
              <a:buClrTx/>
              <a:buSzTx/>
              <a:buFont typeface="Arial"/>
              <a:buNone/>
              <a:tabLst/>
              <a:defRPr sz="1200" b="0">
                <a:solidFill>
                  <a:schemeClr val="bg1"/>
                </a:solidFill>
                <a:latin typeface="Akzidenz Grotesk BE Regular"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457200" rtl="0" eaLnBrk="1" fontAlgn="auto" latinLnBrk="0" hangingPunct="1">
              <a:lnSpc>
                <a:spcPts val="1600"/>
              </a:lnSpc>
              <a:spcBef>
                <a:spcPts val="0"/>
              </a:spcBef>
              <a:spcAft>
                <a:spcPts val="0"/>
              </a:spcAft>
              <a:buClrTx/>
              <a:buSzTx/>
              <a:buFont typeface="Arial"/>
              <a:buNone/>
              <a:tabLst/>
              <a:defRPr/>
            </a:pPr>
            <a:r>
              <a:rPr lang="en-US" dirty="0" smtClean="0"/>
              <a:t>Click to edit master text styles Click to edit master text styles Click to edit master text styles Click to edit master text styles</a:t>
            </a:r>
          </a:p>
        </p:txBody>
      </p:sp>
      <p:sp>
        <p:nvSpPr>
          <p:cNvPr id="11" name="Text Placeholder 2"/>
          <p:cNvSpPr>
            <a:spLocks noGrp="1"/>
          </p:cNvSpPr>
          <p:nvPr>
            <p:ph type="body" idx="14" hasCustomPrompt="1"/>
          </p:nvPr>
        </p:nvSpPr>
        <p:spPr>
          <a:xfrm>
            <a:off x="518450" y="4197314"/>
            <a:ext cx="1804336" cy="1848425"/>
          </a:xfrm>
          <a:prstGeom prst="rect">
            <a:avLst/>
          </a:prstGeom>
        </p:spPr>
        <p:txBody>
          <a:bodyPr anchor="t"/>
          <a:lstStyle>
            <a:lvl1pPr marL="0" marR="0" indent="0" algn="ctr" defTabSz="457200" rtl="0" eaLnBrk="1" fontAlgn="auto" latinLnBrk="0" hangingPunct="1">
              <a:lnSpc>
                <a:spcPts val="1600"/>
              </a:lnSpc>
              <a:spcBef>
                <a:spcPts val="0"/>
              </a:spcBef>
              <a:spcAft>
                <a:spcPts val="0"/>
              </a:spcAft>
              <a:buClrTx/>
              <a:buSzTx/>
              <a:buFont typeface="Arial"/>
              <a:buNone/>
              <a:tabLst/>
              <a:defRPr sz="1200" b="0">
                <a:solidFill>
                  <a:schemeClr val="bg1"/>
                </a:solidFill>
                <a:latin typeface="Akzidenz Grotesk BE Regular"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457200" rtl="0" eaLnBrk="1" fontAlgn="auto" latinLnBrk="0" hangingPunct="1">
              <a:lnSpc>
                <a:spcPts val="1600"/>
              </a:lnSpc>
              <a:spcBef>
                <a:spcPts val="0"/>
              </a:spcBef>
              <a:spcAft>
                <a:spcPts val="0"/>
              </a:spcAft>
              <a:buClrTx/>
              <a:buSzTx/>
              <a:buFont typeface="Arial"/>
              <a:buNone/>
              <a:tabLst/>
              <a:defRPr/>
            </a:pPr>
            <a:r>
              <a:rPr lang="en-US" dirty="0" smtClean="0"/>
              <a:t>Click to edit master text styles Click to edit master text styles Click to edit master text styles Click to edit master text styles Click to edit master text styles Click to edit</a:t>
            </a:r>
          </a:p>
        </p:txBody>
      </p:sp>
      <p:sp>
        <p:nvSpPr>
          <p:cNvPr id="13" name="Text Placeholder 12"/>
          <p:cNvSpPr>
            <a:spLocks noGrp="1"/>
          </p:cNvSpPr>
          <p:nvPr>
            <p:ph type="body" sz="quarter" idx="15" hasCustomPrompt="1"/>
          </p:nvPr>
        </p:nvSpPr>
        <p:spPr>
          <a:xfrm>
            <a:off x="274320" y="190950"/>
            <a:ext cx="5257800" cy="274320"/>
          </a:xfrm>
        </p:spPr>
        <p:txBody>
          <a:bodyPr/>
          <a:lstStyle>
            <a:lvl1pPr>
              <a:spcBef>
                <a:spcPts val="0"/>
              </a:spcBef>
              <a:defRPr kumimoji="0" lang="en-US" sz="1100" b="0" i="0" u="none" strike="noStrike" kern="1200" cap="all" spc="0" normalizeH="0" baseline="0" noProof="0" dirty="0" smtClean="0">
                <a:ln>
                  <a:noFill/>
                </a:ln>
                <a:solidFill>
                  <a:srgbClr val="7F7F7F"/>
                </a:solidFill>
                <a:effectLst/>
                <a:uLnTx/>
                <a:uFillTx/>
                <a:latin typeface="Akzidenz Grotesk BE Regular" pitchFamily="50" charset="0"/>
                <a:ea typeface="+mn-ea"/>
                <a:cs typeface="+mn-cs"/>
              </a:defRPr>
            </a:lvl1pPr>
          </a:lstStyle>
          <a:p>
            <a:pPr lvl="0"/>
            <a:r>
              <a:rPr lang="en-US" dirty="0" smtClean="0"/>
              <a:t>Divider Title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9" name="Rectangle 18"/>
          <p:cNvSpPr/>
          <p:nvPr userDrawn="1"/>
        </p:nvSpPr>
        <p:spPr>
          <a:xfrm>
            <a:off x="228600" y="228600"/>
            <a:ext cx="5806440" cy="6400800"/>
          </a:xfrm>
          <a:prstGeom prst="rect">
            <a:avLst/>
          </a:prstGeom>
          <a:solidFill>
            <a:srgbClr val="4F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
        <p:nvSpPr>
          <p:cNvPr id="17" name="Text Placeholder 16"/>
          <p:cNvSpPr>
            <a:spLocks noGrp="1"/>
          </p:cNvSpPr>
          <p:nvPr>
            <p:ph type="body" sz="quarter" idx="12"/>
          </p:nvPr>
        </p:nvSpPr>
        <p:spPr>
          <a:xfrm>
            <a:off x="578894" y="2452529"/>
            <a:ext cx="5105853" cy="1192314"/>
          </a:xfrm>
          <a:prstGeom prst="rect">
            <a:avLst/>
          </a:prstGeom>
        </p:spPr>
        <p:txBody>
          <a:bodyPr vert="horz"/>
          <a:lstStyle>
            <a:lvl1pPr marL="0" marR="0" indent="0" algn="ctr" defTabSz="457200" rtl="0" eaLnBrk="1" fontAlgn="auto" latinLnBrk="0" hangingPunct="1">
              <a:lnSpc>
                <a:spcPts val="4000"/>
              </a:lnSpc>
              <a:spcBef>
                <a:spcPts val="0"/>
              </a:spcBef>
              <a:spcAft>
                <a:spcPts val="0"/>
              </a:spcAft>
              <a:buClrTx/>
              <a:buSzTx/>
              <a:buFontTx/>
              <a:buNone/>
              <a:tabLst/>
              <a:defRPr sz="3200" cap="small" spc="0" baseline="0">
                <a:solidFill>
                  <a:schemeClr val="bg1"/>
                </a:solidFill>
                <a:latin typeface="Akzidenz Grotesk BE Regular" pitchFamily="50" charset="0"/>
              </a:defRPr>
            </a:lvl1pPr>
            <a:lvl2pPr marL="0" marR="0" indent="0" algn="ctr" defTabSz="457200" rtl="0" eaLnBrk="1" fontAlgn="auto" latinLnBrk="0" hangingPunct="1">
              <a:lnSpc>
                <a:spcPts val="2000"/>
              </a:lnSpc>
              <a:spcBef>
                <a:spcPts val="2400"/>
              </a:spcBef>
              <a:spcAft>
                <a:spcPts val="0"/>
              </a:spcAft>
              <a:buClrTx/>
              <a:buSzTx/>
              <a:buFontTx/>
              <a:buNone/>
              <a:tabLst/>
              <a:defRPr sz="1600" baseline="0">
                <a:solidFill>
                  <a:schemeClr val="bg1"/>
                </a:solidFill>
              </a:defRPr>
            </a:lvl2pPr>
          </a:lstStyle>
          <a:p>
            <a:pPr lvl="0"/>
            <a:r>
              <a:rPr lang="en-US" smtClean="0"/>
              <a:t>Click to edit Master text styles</a:t>
            </a:r>
          </a:p>
        </p:txBody>
      </p:sp>
      <p:sp>
        <p:nvSpPr>
          <p:cNvPr id="18" name="Text Placeholder 16"/>
          <p:cNvSpPr>
            <a:spLocks noGrp="1"/>
          </p:cNvSpPr>
          <p:nvPr>
            <p:ph type="body" sz="quarter" idx="13" hasCustomPrompt="1"/>
          </p:nvPr>
        </p:nvSpPr>
        <p:spPr>
          <a:xfrm>
            <a:off x="578894" y="3700992"/>
            <a:ext cx="5105853" cy="726751"/>
          </a:xfrm>
          <a:prstGeom prst="rect">
            <a:avLst/>
          </a:prstGeom>
        </p:spPr>
        <p:txBody>
          <a:bodyPr vert="horz"/>
          <a:lstStyle>
            <a:lvl1pPr marL="0" marR="0" indent="0" algn="ctr" defTabSz="457200" rtl="0" eaLnBrk="1" fontAlgn="auto" latinLnBrk="0" hangingPunct="1">
              <a:lnSpc>
                <a:spcPts val="2800"/>
              </a:lnSpc>
              <a:spcBef>
                <a:spcPts val="0"/>
              </a:spcBef>
              <a:spcAft>
                <a:spcPts val="0"/>
              </a:spcAft>
              <a:buClrTx/>
              <a:buSzTx/>
              <a:buFontTx/>
              <a:buNone/>
              <a:tabLst/>
              <a:defRPr sz="2000" cap="none" spc="0" baseline="0">
                <a:solidFill>
                  <a:schemeClr val="bg1"/>
                </a:solidFill>
                <a:latin typeface="Akzidenz Grotesk BE Regular" pitchFamily="50" charset="0"/>
              </a:defRPr>
            </a:lvl1pPr>
            <a:lvl2pPr marL="0" marR="0" indent="0" algn="ctr" defTabSz="457200" rtl="0" eaLnBrk="1" fontAlgn="auto" latinLnBrk="0" hangingPunct="1">
              <a:lnSpc>
                <a:spcPts val="2000"/>
              </a:lnSpc>
              <a:spcBef>
                <a:spcPts val="2400"/>
              </a:spcBef>
              <a:spcAft>
                <a:spcPts val="0"/>
              </a:spcAft>
              <a:buClrTx/>
              <a:buSzTx/>
              <a:buFontTx/>
              <a:buNone/>
              <a:tabLst/>
              <a:defRPr sz="1600" baseline="0">
                <a:solidFill>
                  <a:schemeClr val="bg1"/>
                </a:solidFill>
              </a:defRPr>
            </a:lvl2pPr>
          </a:lstStyle>
          <a:p>
            <a:pPr lvl="0"/>
            <a:r>
              <a:rPr lang="en-US" dirty="0" smtClean="0"/>
              <a:t>Click to edit secondary title info</a:t>
            </a:r>
          </a:p>
          <a:p>
            <a:pPr lvl="0"/>
            <a:r>
              <a:rPr lang="en-US" dirty="0" smtClean="0"/>
              <a:t>Month Year</a:t>
            </a:r>
          </a:p>
        </p:txBody>
      </p:sp>
      <p:sp>
        <p:nvSpPr>
          <p:cNvPr id="14" name="Picture Placeholder 2"/>
          <p:cNvSpPr>
            <a:spLocks noGrp="1"/>
          </p:cNvSpPr>
          <p:nvPr>
            <p:ph type="pic" idx="11"/>
          </p:nvPr>
        </p:nvSpPr>
        <p:spPr>
          <a:xfrm>
            <a:off x="6121404" y="456091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0"/>
          </p:nvPr>
        </p:nvSpPr>
        <p:spPr>
          <a:xfrm>
            <a:off x="6121404" y="2394755"/>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
          </p:nvPr>
        </p:nvSpPr>
        <p:spPr>
          <a:xfrm>
            <a:off x="6122726" y="22860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6" name="Straight Connector 15"/>
          <p:cNvCxnSpPr/>
          <p:nvPr userDrawn="1"/>
        </p:nvCxnSpPr>
        <p:spPr>
          <a:xfrm>
            <a:off x="525046" y="3657425"/>
            <a:ext cx="5213548" cy="158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Picture 10" descr="NewSchools logo.png"/>
          <p:cNvPicPr>
            <a:picLocks noChangeAspect="1"/>
          </p:cNvPicPr>
          <p:nvPr userDrawn="1"/>
        </p:nvPicPr>
        <p:blipFill>
          <a:blip r:embed="rId2" cstate="screen"/>
          <a:stretch>
            <a:fillRect/>
          </a:stretch>
        </p:blipFill>
        <p:spPr>
          <a:xfrm>
            <a:off x="2022346" y="5764275"/>
            <a:ext cx="2218949" cy="49072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9" name="Rectangle 18"/>
          <p:cNvSpPr/>
          <p:nvPr userDrawn="1"/>
        </p:nvSpPr>
        <p:spPr>
          <a:xfrm>
            <a:off x="228600" y="228600"/>
            <a:ext cx="5806440" cy="6400800"/>
          </a:xfrm>
          <a:prstGeom prst="rect">
            <a:avLst/>
          </a:prstGeom>
          <a:solidFill>
            <a:srgbClr val="4F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
        <p:nvSpPr>
          <p:cNvPr id="17" name="Text Placeholder 16"/>
          <p:cNvSpPr>
            <a:spLocks noGrp="1"/>
          </p:cNvSpPr>
          <p:nvPr>
            <p:ph type="body" sz="quarter" idx="12" hasCustomPrompt="1"/>
          </p:nvPr>
        </p:nvSpPr>
        <p:spPr>
          <a:xfrm>
            <a:off x="578894" y="1947992"/>
            <a:ext cx="5105853" cy="1662055"/>
          </a:xfrm>
          <a:prstGeom prst="rect">
            <a:avLst/>
          </a:prstGeom>
        </p:spPr>
        <p:txBody>
          <a:bodyPr vert="horz"/>
          <a:lstStyle>
            <a:lvl1pPr marL="0" marR="0" indent="0" algn="ctr" defTabSz="457200" rtl="0" eaLnBrk="1" fontAlgn="auto" latinLnBrk="0" hangingPunct="1">
              <a:lnSpc>
                <a:spcPts val="4000"/>
              </a:lnSpc>
              <a:spcBef>
                <a:spcPts val="0"/>
              </a:spcBef>
              <a:spcAft>
                <a:spcPts val="0"/>
              </a:spcAft>
              <a:buClrTx/>
              <a:buSzTx/>
              <a:buFontTx/>
              <a:buNone/>
              <a:tabLst/>
              <a:defRPr sz="3200" cap="small" spc="0" baseline="0">
                <a:solidFill>
                  <a:schemeClr val="bg1"/>
                </a:solidFill>
                <a:latin typeface="Akzidenz Grotesk BE Regular" pitchFamily="50" charset="0"/>
              </a:defRPr>
            </a:lvl1pPr>
            <a:lvl2pPr marL="0" marR="0" indent="0" algn="ctr" defTabSz="457200" rtl="0" eaLnBrk="1" fontAlgn="auto" latinLnBrk="0" hangingPunct="1">
              <a:lnSpc>
                <a:spcPts val="2000"/>
              </a:lnSpc>
              <a:spcBef>
                <a:spcPts val="2400"/>
              </a:spcBef>
              <a:spcAft>
                <a:spcPts val="0"/>
              </a:spcAft>
              <a:buClrTx/>
              <a:buSzTx/>
              <a:buFontTx/>
              <a:buNone/>
              <a:tabLst/>
              <a:defRPr sz="1600" baseline="0">
                <a:solidFill>
                  <a:schemeClr val="bg1"/>
                </a:solidFill>
              </a:defRPr>
            </a:lvl2pPr>
          </a:lstStyle>
          <a:p>
            <a:pPr lvl="0"/>
            <a:r>
              <a:rPr lang="en-US" dirty="0" smtClean="0"/>
              <a:t>Click to edit Master text styles Click to text styles </a:t>
            </a:r>
          </a:p>
        </p:txBody>
      </p:sp>
      <p:sp>
        <p:nvSpPr>
          <p:cNvPr id="18" name="Text Placeholder 16"/>
          <p:cNvSpPr>
            <a:spLocks noGrp="1"/>
          </p:cNvSpPr>
          <p:nvPr>
            <p:ph type="body" sz="quarter" idx="13" hasCustomPrompt="1"/>
          </p:nvPr>
        </p:nvSpPr>
        <p:spPr>
          <a:xfrm>
            <a:off x="578894" y="3700992"/>
            <a:ext cx="5105853" cy="726751"/>
          </a:xfrm>
          <a:prstGeom prst="rect">
            <a:avLst/>
          </a:prstGeom>
        </p:spPr>
        <p:txBody>
          <a:bodyPr vert="horz"/>
          <a:lstStyle>
            <a:lvl1pPr marL="0" marR="0" indent="0" algn="ctr" defTabSz="457200" rtl="0" eaLnBrk="1" fontAlgn="auto" latinLnBrk="0" hangingPunct="1">
              <a:lnSpc>
                <a:spcPts val="2800"/>
              </a:lnSpc>
              <a:spcBef>
                <a:spcPts val="0"/>
              </a:spcBef>
              <a:spcAft>
                <a:spcPts val="0"/>
              </a:spcAft>
              <a:buClrTx/>
              <a:buSzTx/>
              <a:buFontTx/>
              <a:buNone/>
              <a:tabLst/>
              <a:defRPr sz="2000" cap="none" spc="0" baseline="0">
                <a:solidFill>
                  <a:schemeClr val="bg1"/>
                </a:solidFill>
                <a:latin typeface="Akzidenz Grotesk BE Regular" pitchFamily="50" charset="0"/>
              </a:defRPr>
            </a:lvl1pPr>
            <a:lvl2pPr marL="0" marR="0" indent="0" algn="ctr" defTabSz="457200" rtl="0" eaLnBrk="1" fontAlgn="auto" latinLnBrk="0" hangingPunct="1">
              <a:lnSpc>
                <a:spcPts val="2000"/>
              </a:lnSpc>
              <a:spcBef>
                <a:spcPts val="2400"/>
              </a:spcBef>
              <a:spcAft>
                <a:spcPts val="0"/>
              </a:spcAft>
              <a:buClrTx/>
              <a:buSzTx/>
              <a:buFontTx/>
              <a:buNone/>
              <a:tabLst/>
              <a:defRPr sz="1600" baseline="0">
                <a:solidFill>
                  <a:schemeClr val="bg1"/>
                </a:solidFill>
              </a:defRPr>
            </a:lvl2pPr>
          </a:lstStyle>
          <a:p>
            <a:pPr lvl="0"/>
            <a:r>
              <a:rPr lang="en-US" dirty="0" smtClean="0"/>
              <a:t>Click to edit secondary title info</a:t>
            </a:r>
          </a:p>
          <a:p>
            <a:pPr lvl="0"/>
            <a:r>
              <a:rPr lang="en-US" dirty="0" smtClean="0"/>
              <a:t>Month Year</a:t>
            </a:r>
          </a:p>
        </p:txBody>
      </p:sp>
      <p:sp>
        <p:nvSpPr>
          <p:cNvPr id="14" name="Picture Placeholder 2"/>
          <p:cNvSpPr>
            <a:spLocks noGrp="1"/>
          </p:cNvSpPr>
          <p:nvPr>
            <p:ph type="pic" idx="11"/>
          </p:nvPr>
        </p:nvSpPr>
        <p:spPr>
          <a:xfrm>
            <a:off x="6121404" y="456091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0"/>
          </p:nvPr>
        </p:nvSpPr>
        <p:spPr>
          <a:xfrm>
            <a:off x="6121404" y="2394755"/>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
          </p:nvPr>
        </p:nvSpPr>
        <p:spPr>
          <a:xfrm>
            <a:off x="6122726" y="22860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6" name="Straight Connector 15"/>
          <p:cNvCxnSpPr/>
          <p:nvPr userDrawn="1"/>
        </p:nvCxnSpPr>
        <p:spPr>
          <a:xfrm>
            <a:off x="525046" y="3657425"/>
            <a:ext cx="5213548" cy="158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Picture 10" descr="NewSchools logo.png"/>
          <p:cNvPicPr>
            <a:picLocks noChangeAspect="1"/>
          </p:cNvPicPr>
          <p:nvPr userDrawn="1"/>
        </p:nvPicPr>
        <p:blipFill>
          <a:blip r:embed="rId2" cstate="screen"/>
          <a:stretch>
            <a:fillRect/>
          </a:stretch>
        </p:blipFill>
        <p:spPr>
          <a:xfrm>
            <a:off x="2022346" y="5764275"/>
            <a:ext cx="2218949" cy="49072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7" name="Rectangle 6"/>
          <p:cNvSpPr/>
          <p:nvPr userDrawn="1"/>
        </p:nvSpPr>
        <p:spPr>
          <a:xfrm>
            <a:off x="228600" y="228600"/>
            <a:ext cx="5806440" cy="64008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
        <p:nvSpPr>
          <p:cNvPr id="14" name="Picture Placeholder 2"/>
          <p:cNvSpPr>
            <a:spLocks noGrp="1"/>
          </p:cNvSpPr>
          <p:nvPr>
            <p:ph type="pic" idx="11"/>
          </p:nvPr>
        </p:nvSpPr>
        <p:spPr>
          <a:xfrm>
            <a:off x="6121404" y="456091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0"/>
          </p:nvPr>
        </p:nvSpPr>
        <p:spPr>
          <a:xfrm>
            <a:off x="6121404" y="2394755"/>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
          </p:nvPr>
        </p:nvSpPr>
        <p:spPr>
          <a:xfrm>
            <a:off x="6122726" y="22860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1" name="Straight Connector 10"/>
          <p:cNvCxnSpPr/>
          <p:nvPr userDrawn="1"/>
        </p:nvCxnSpPr>
        <p:spPr>
          <a:xfrm>
            <a:off x="488826" y="4573591"/>
            <a:ext cx="5213548" cy="158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901126" y="1982788"/>
            <a:ext cx="4461389" cy="1238122"/>
          </a:xfrm>
          <a:prstGeom prst="rect">
            <a:avLst/>
          </a:prstGeom>
        </p:spPr>
        <p:txBody>
          <a:bodyPr vert="horz"/>
          <a:lstStyle>
            <a:lvl1pPr marL="0" indent="0" algn="ctr">
              <a:lnSpc>
                <a:spcPts val="4000"/>
              </a:lnSpc>
              <a:spcBef>
                <a:spcPts val="0"/>
              </a:spcBef>
              <a:buFontTx/>
              <a:buNone/>
              <a:defRPr sz="3200" spc="0" baseline="0">
                <a:solidFill>
                  <a:schemeClr val="bg1"/>
                </a:solidFill>
                <a:latin typeface="Akzidenz Grotesk BE Regular" pitchFamily="50" charset="0"/>
              </a:defRPr>
            </a:lvl1pPr>
          </a:lstStyle>
          <a:p>
            <a:pPr lvl="0"/>
            <a:r>
              <a:rPr lang="en-US" smtClean="0"/>
              <a:t>Click to edit Master text styles</a:t>
            </a:r>
          </a:p>
        </p:txBody>
      </p:sp>
      <p:pic>
        <p:nvPicPr>
          <p:cNvPr id="15" name="Picture 14" descr="NewSchools logo.png"/>
          <p:cNvPicPr>
            <a:picLocks noChangeAspect="1"/>
          </p:cNvPicPr>
          <p:nvPr userDrawn="1"/>
        </p:nvPicPr>
        <p:blipFill>
          <a:blip r:embed="rId2" cstate="screen"/>
          <a:stretch>
            <a:fillRect/>
          </a:stretch>
        </p:blipFill>
        <p:spPr>
          <a:xfrm>
            <a:off x="2022346" y="5764275"/>
            <a:ext cx="2218949" cy="49072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Rectangle 6"/>
          <p:cNvSpPr/>
          <p:nvPr userDrawn="1"/>
        </p:nvSpPr>
        <p:spPr>
          <a:xfrm>
            <a:off x="228600" y="228600"/>
            <a:ext cx="5806440" cy="6400800"/>
          </a:xfrm>
          <a:prstGeom prst="rect">
            <a:avLst/>
          </a:prstGeom>
          <a:solidFill>
            <a:srgbClr val="8C1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
        <p:nvSpPr>
          <p:cNvPr id="14" name="Picture Placeholder 2"/>
          <p:cNvSpPr>
            <a:spLocks noGrp="1"/>
          </p:cNvSpPr>
          <p:nvPr>
            <p:ph type="pic" idx="11"/>
          </p:nvPr>
        </p:nvSpPr>
        <p:spPr>
          <a:xfrm>
            <a:off x="6121404" y="456091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0"/>
          </p:nvPr>
        </p:nvSpPr>
        <p:spPr>
          <a:xfrm>
            <a:off x="6121404" y="2394755"/>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
          </p:nvPr>
        </p:nvSpPr>
        <p:spPr>
          <a:xfrm>
            <a:off x="6122726" y="22860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1" name="Straight Connector 10"/>
          <p:cNvCxnSpPr/>
          <p:nvPr userDrawn="1"/>
        </p:nvCxnSpPr>
        <p:spPr>
          <a:xfrm>
            <a:off x="488826" y="4573591"/>
            <a:ext cx="5213548" cy="158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901126" y="1982788"/>
            <a:ext cx="4461389" cy="1238122"/>
          </a:xfrm>
          <a:prstGeom prst="rect">
            <a:avLst/>
          </a:prstGeom>
        </p:spPr>
        <p:txBody>
          <a:bodyPr vert="horz"/>
          <a:lstStyle>
            <a:lvl1pPr marL="0" indent="0" algn="ctr">
              <a:lnSpc>
                <a:spcPts val="4000"/>
              </a:lnSpc>
              <a:spcBef>
                <a:spcPts val="0"/>
              </a:spcBef>
              <a:buFontTx/>
              <a:buNone/>
              <a:defRPr sz="3200" spc="0">
                <a:solidFill>
                  <a:schemeClr val="bg1"/>
                </a:solidFill>
                <a:latin typeface="Akzidenz Grotesk BE Regular" pitchFamily="50" charset="0"/>
              </a:defRPr>
            </a:lvl1pPr>
          </a:lstStyle>
          <a:p>
            <a:pPr lvl="0"/>
            <a:r>
              <a:rPr lang="en-US" smtClean="0"/>
              <a:t>Click to edit Master text styles</a:t>
            </a:r>
          </a:p>
        </p:txBody>
      </p:sp>
      <p:pic>
        <p:nvPicPr>
          <p:cNvPr id="9" name="Picture 8" descr="NewSchools logo.png"/>
          <p:cNvPicPr>
            <a:picLocks noChangeAspect="1"/>
          </p:cNvPicPr>
          <p:nvPr userDrawn="1"/>
        </p:nvPicPr>
        <p:blipFill>
          <a:blip r:embed="rId2" cstate="screen"/>
          <a:stretch>
            <a:fillRect/>
          </a:stretch>
        </p:blipFill>
        <p:spPr>
          <a:xfrm>
            <a:off x="2022346" y="5764275"/>
            <a:ext cx="2218949" cy="49072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7" name="Rectangle 6"/>
          <p:cNvSpPr/>
          <p:nvPr userDrawn="1"/>
        </p:nvSpPr>
        <p:spPr>
          <a:xfrm>
            <a:off x="228600" y="228600"/>
            <a:ext cx="5806440" cy="6400800"/>
          </a:xfrm>
          <a:prstGeom prst="rect">
            <a:avLst/>
          </a:prstGeom>
          <a:solidFill>
            <a:srgbClr val="54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
        <p:nvSpPr>
          <p:cNvPr id="14" name="Picture Placeholder 2"/>
          <p:cNvSpPr>
            <a:spLocks noGrp="1"/>
          </p:cNvSpPr>
          <p:nvPr>
            <p:ph type="pic" idx="11"/>
          </p:nvPr>
        </p:nvSpPr>
        <p:spPr>
          <a:xfrm>
            <a:off x="6121404" y="456091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0"/>
          </p:nvPr>
        </p:nvSpPr>
        <p:spPr>
          <a:xfrm>
            <a:off x="6121404" y="2394755"/>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
          </p:nvPr>
        </p:nvSpPr>
        <p:spPr>
          <a:xfrm>
            <a:off x="6122726" y="22860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1" name="Straight Connector 10"/>
          <p:cNvCxnSpPr/>
          <p:nvPr userDrawn="1"/>
        </p:nvCxnSpPr>
        <p:spPr>
          <a:xfrm>
            <a:off x="488826" y="4573591"/>
            <a:ext cx="5213548" cy="158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901126" y="1982788"/>
            <a:ext cx="4461389" cy="1238122"/>
          </a:xfrm>
          <a:prstGeom prst="rect">
            <a:avLst/>
          </a:prstGeom>
        </p:spPr>
        <p:txBody>
          <a:bodyPr vert="horz"/>
          <a:lstStyle>
            <a:lvl1pPr marL="0" indent="0" algn="ctr">
              <a:lnSpc>
                <a:spcPts val="4000"/>
              </a:lnSpc>
              <a:spcBef>
                <a:spcPts val="0"/>
              </a:spcBef>
              <a:buFontTx/>
              <a:buNone/>
              <a:defRPr sz="3200" spc="0">
                <a:solidFill>
                  <a:schemeClr val="bg1"/>
                </a:solidFill>
                <a:latin typeface="Akzidenz Grotesk BE Regular" pitchFamily="50" charset="0"/>
              </a:defRPr>
            </a:lvl1pPr>
          </a:lstStyle>
          <a:p>
            <a:pPr lvl="0"/>
            <a:r>
              <a:rPr lang="en-US" smtClean="0"/>
              <a:t>Click to edit Master text styles</a:t>
            </a:r>
          </a:p>
        </p:txBody>
      </p:sp>
      <p:pic>
        <p:nvPicPr>
          <p:cNvPr id="9" name="Picture 8" descr="NewSchools logo.png"/>
          <p:cNvPicPr>
            <a:picLocks noChangeAspect="1"/>
          </p:cNvPicPr>
          <p:nvPr userDrawn="1"/>
        </p:nvPicPr>
        <p:blipFill>
          <a:blip r:embed="rId2" cstate="screen"/>
          <a:stretch>
            <a:fillRect/>
          </a:stretch>
        </p:blipFill>
        <p:spPr>
          <a:xfrm>
            <a:off x="2022346" y="5764275"/>
            <a:ext cx="2218949" cy="49072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7" name="Rectangle 6"/>
          <p:cNvSpPr/>
          <p:nvPr userDrawn="1"/>
        </p:nvSpPr>
        <p:spPr>
          <a:xfrm>
            <a:off x="228600" y="228600"/>
            <a:ext cx="5806440" cy="6400800"/>
          </a:xfrm>
          <a:prstGeom prst="rect">
            <a:avLst/>
          </a:prstGeom>
          <a:solidFill>
            <a:srgbClr val="F88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
        <p:nvSpPr>
          <p:cNvPr id="14" name="Picture Placeholder 2"/>
          <p:cNvSpPr>
            <a:spLocks noGrp="1"/>
          </p:cNvSpPr>
          <p:nvPr>
            <p:ph type="pic" idx="11"/>
          </p:nvPr>
        </p:nvSpPr>
        <p:spPr>
          <a:xfrm>
            <a:off x="6121404" y="456091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0"/>
          </p:nvPr>
        </p:nvSpPr>
        <p:spPr>
          <a:xfrm>
            <a:off x="6121404" y="2394755"/>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
          </p:nvPr>
        </p:nvSpPr>
        <p:spPr>
          <a:xfrm>
            <a:off x="6122726" y="228600"/>
            <a:ext cx="2798823" cy="20684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1" name="Straight Connector 10"/>
          <p:cNvCxnSpPr/>
          <p:nvPr userDrawn="1"/>
        </p:nvCxnSpPr>
        <p:spPr>
          <a:xfrm>
            <a:off x="488826" y="4573591"/>
            <a:ext cx="5213548" cy="158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901126" y="1982788"/>
            <a:ext cx="4461389" cy="1238122"/>
          </a:xfrm>
          <a:prstGeom prst="rect">
            <a:avLst/>
          </a:prstGeom>
        </p:spPr>
        <p:txBody>
          <a:bodyPr vert="horz"/>
          <a:lstStyle>
            <a:lvl1pPr marL="0" indent="0" algn="ctr">
              <a:lnSpc>
                <a:spcPts val="4000"/>
              </a:lnSpc>
              <a:spcBef>
                <a:spcPts val="0"/>
              </a:spcBef>
              <a:buFontTx/>
              <a:buNone/>
              <a:defRPr sz="3200" spc="0">
                <a:solidFill>
                  <a:schemeClr val="bg1"/>
                </a:solidFill>
                <a:latin typeface="Akzidenz Grotesk BE Regular" pitchFamily="50" charset="0"/>
              </a:defRPr>
            </a:lvl1pPr>
          </a:lstStyle>
          <a:p>
            <a:pPr lvl="0"/>
            <a:r>
              <a:rPr lang="en-US" smtClean="0"/>
              <a:t>Click to edit Master text styles</a:t>
            </a:r>
          </a:p>
        </p:txBody>
      </p:sp>
      <p:pic>
        <p:nvPicPr>
          <p:cNvPr id="9" name="Picture 8" descr="NewSchools logo.png"/>
          <p:cNvPicPr>
            <a:picLocks noChangeAspect="1"/>
          </p:cNvPicPr>
          <p:nvPr userDrawn="1"/>
        </p:nvPicPr>
        <p:blipFill>
          <a:blip r:embed="rId2" cstate="screen"/>
          <a:stretch>
            <a:fillRect/>
          </a:stretch>
        </p:blipFill>
        <p:spPr>
          <a:xfrm>
            <a:off x="2022346" y="5764275"/>
            <a:ext cx="2218949" cy="49072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Subtitle and two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7" name="Rectangle 6"/>
          <p:cNvSpPr/>
          <p:nvPr userDrawn="1"/>
        </p:nvSpPr>
        <p:spPr>
          <a:xfrm>
            <a:off x="329184" y="1069848"/>
            <a:ext cx="5568696" cy="5202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2"/>
          </p:nvPr>
        </p:nvSpPr>
        <p:spPr>
          <a:xfrm>
            <a:off x="576072" y="1450847"/>
            <a:ext cx="5001768" cy="467600"/>
          </a:xfrm>
        </p:spPr>
        <p:txBody>
          <a:bodyPr/>
          <a:lstStyle>
            <a:lvl1pPr marL="0" indent="0">
              <a:lnSpc>
                <a:spcPts val="2600"/>
              </a:lnSpc>
              <a:spcBef>
                <a:spcPts val="400"/>
              </a:spcBef>
              <a:spcAft>
                <a:spcPts val="400"/>
              </a:spcAft>
              <a:defRPr/>
            </a:lvl1pPr>
            <a:lvl2pPr>
              <a:lnSpc>
                <a:spcPts val="2600"/>
              </a:lnSpc>
              <a:spcBef>
                <a:spcPts val="400"/>
              </a:spcBef>
              <a:spcAft>
                <a:spcPts val="400"/>
              </a:spcAft>
              <a:defRPr/>
            </a:lvl2pPr>
            <a:lvl3pPr>
              <a:lnSpc>
                <a:spcPts val="2600"/>
              </a:lnSpc>
              <a:spcBef>
                <a:spcPts val="400"/>
              </a:spcBef>
              <a:spcAft>
                <a:spcPts val="400"/>
              </a:spcAft>
              <a:defRPr/>
            </a:lvl3pPr>
            <a:lvl4pPr>
              <a:lnSpc>
                <a:spcPts val="2600"/>
              </a:lnSpc>
              <a:spcBef>
                <a:spcPts val="400"/>
              </a:spcBef>
              <a:spcAft>
                <a:spcPts val="400"/>
              </a:spcAft>
              <a:defRPr/>
            </a:lvl4pPr>
            <a:lvl5pPr>
              <a:lnSpc>
                <a:spcPts val="2600"/>
              </a:lnSpc>
              <a:spcBef>
                <a:spcPts val="400"/>
              </a:spcBef>
              <a:spcAft>
                <a:spcPts val="400"/>
              </a:spcAft>
              <a:defRPr/>
            </a:lvl5pPr>
          </a:lstStyle>
          <a:p>
            <a:pPr lvl="0"/>
            <a:r>
              <a:rPr lang="en-US" dirty="0" smtClean="0"/>
              <a:t>Click to edit Master text styles</a:t>
            </a:r>
            <a:endParaRPr lang="en-US" dirty="0"/>
          </a:p>
        </p:txBody>
      </p:sp>
      <p:sp>
        <p:nvSpPr>
          <p:cNvPr id="9" name="Picture Placeholder 8"/>
          <p:cNvSpPr>
            <a:spLocks noGrp="1"/>
          </p:cNvSpPr>
          <p:nvPr>
            <p:ph type="pic" sz="quarter" idx="13"/>
          </p:nvPr>
        </p:nvSpPr>
        <p:spPr>
          <a:xfrm>
            <a:off x="5989320" y="1069848"/>
            <a:ext cx="2825496" cy="2551176"/>
          </a:xfrm>
        </p:spPr>
        <p:txBody>
          <a:bodyPr/>
          <a:lstStyle/>
          <a:p>
            <a:endParaRPr lang="en-US"/>
          </a:p>
        </p:txBody>
      </p:sp>
      <p:sp>
        <p:nvSpPr>
          <p:cNvPr id="10" name="Picture Placeholder 8"/>
          <p:cNvSpPr>
            <a:spLocks noGrp="1"/>
          </p:cNvSpPr>
          <p:nvPr>
            <p:ph type="pic" sz="quarter" idx="14"/>
          </p:nvPr>
        </p:nvSpPr>
        <p:spPr>
          <a:xfrm>
            <a:off x="5989320" y="3721608"/>
            <a:ext cx="2825496" cy="2551176"/>
          </a:xfrm>
        </p:spPr>
        <p:txBody>
          <a:bodyPr/>
          <a:lstStyle/>
          <a:p>
            <a:endParaRPr lang="en-US"/>
          </a:p>
        </p:txBody>
      </p:sp>
      <p:sp>
        <p:nvSpPr>
          <p:cNvPr id="13" name="Text Placeholder 12"/>
          <p:cNvSpPr>
            <a:spLocks noGrp="1"/>
          </p:cNvSpPr>
          <p:nvPr>
            <p:ph type="body" sz="quarter" idx="15" hasCustomPrompt="1"/>
          </p:nvPr>
        </p:nvSpPr>
        <p:spPr>
          <a:xfrm>
            <a:off x="274320" y="181985"/>
            <a:ext cx="5257800" cy="274320"/>
          </a:xfrm>
        </p:spPr>
        <p:txBody>
          <a:bodyPr/>
          <a:lstStyle>
            <a:lvl1pPr>
              <a:spcBef>
                <a:spcPts val="0"/>
              </a:spcBef>
              <a:defRPr kumimoji="0" lang="en-US" sz="1100" b="0" i="0" u="none" strike="noStrike" kern="1200" cap="all" spc="0" normalizeH="0" baseline="0" noProof="0" dirty="0" smtClean="0">
                <a:ln>
                  <a:noFill/>
                </a:ln>
                <a:solidFill>
                  <a:srgbClr val="7F7F7F"/>
                </a:solidFill>
                <a:effectLst/>
                <a:uLnTx/>
                <a:uFillTx/>
                <a:latin typeface="Akzidenz Grotesk BE Regular" pitchFamily="50" charset="0"/>
                <a:ea typeface="+mn-ea"/>
                <a:cs typeface="+mn-cs"/>
              </a:defRPr>
            </a:lvl1pPr>
          </a:lstStyle>
          <a:p>
            <a:pPr lvl="0"/>
            <a:r>
              <a:rPr lang="en-US" dirty="0" smtClean="0"/>
              <a:t>Divider Title	</a:t>
            </a:r>
            <a:endParaRPr lang="en-US" dirty="0"/>
          </a:p>
        </p:txBody>
      </p:sp>
      <p:sp>
        <p:nvSpPr>
          <p:cNvPr id="11" name="Text Placeholder 5"/>
          <p:cNvSpPr>
            <a:spLocks noGrp="1"/>
          </p:cNvSpPr>
          <p:nvPr>
            <p:ph type="body" sz="quarter" idx="16"/>
          </p:nvPr>
        </p:nvSpPr>
        <p:spPr>
          <a:xfrm>
            <a:off x="576072" y="1882588"/>
            <a:ext cx="5001768" cy="3998260"/>
          </a:xfrm>
        </p:spPr>
        <p:txBody>
          <a:bodyPr/>
          <a:lstStyle>
            <a:lvl1pPr marL="0" indent="0">
              <a:lnSpc>
                <a:spcPts val="2600"/>
              </a:lnSpc>
              <a:spcBef>
                <a:spcPts val="400"/>
              </a:spcBef>
              <a:spcAft>
                <a:spcPts val="400"/>
              </a:spcAft>
              <a:defRPr>
                <a:solidFill>
                  <a:srgbClr val="7F7F7F"/>
                </a:solidFill>
              </a:defRPr>
            </a:lvl1pPr>
            <a:lvl2pPr>
              <a:lnSpc>
                <a:spcPts val="2600"/>
              </a:lnSpc>
              <a:spcBef>
                <a:spcPts val="400"/>
              </a:spcBef>
              <a:spcAft>
                <a:spcPts val="400"/>
              </a:spcAft>
              <a:defRPr/>
            </a:lvl2pPr>
            <a:lvl3pPr>
              <a:lnSpc>
                <a:spcPts val="2600"/>
              </a:lnSpc>
              <a:spcBef>
                <a:spcPts val="400"/>
              </a:spcBef>
              <a:spcAft>
                <a:spcPts val="400"/>
              </a:spcAft>
              <a:defRPr/>
            </a:lvl3pPr>
            <a:lvl4pPr>
              <a:lnSpc>
                <a:spcPts val="2600"/>
              </a:lnSpc>
              <a:spcBef>
                <a:spcPts val="400"/>
              </a:spcBef>
              <a:spcAft>
                <a:spcPts val="400"/>
              </a:spcAft>
              <a:defRPr/>
            </a:lvl4pPr>
            <a:lvl5pPr>
              <a:lnSpc>
                <a:spcPts val="2600"/>
              </a:lnSpc>
              <a:spcBef>
                <a:spcPts val="40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4F6F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76" r:id="rId5"/>
    <p:sldLayoutId id="2147483677" r:id="rId6"/>
    <p:sldLayoutId id="2147483678" r:id="rId7"/>
    <p:sldLayoutId id="2147483679"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4F6F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330198" y="118533"/>
            <a:ext cx="8491538" cy="8467"/>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0198" y="982157"/>
            <a:ext cx="8491538" cy="8467"/>
          </a:xfrm>
          <a:prstGeom prst="line">
            <a:avLst/>
          </a:prstGeom>
          <a:ln>
            <a:solidFill>
              <a:srgbClr val="4F8AB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0198" y="6358471"/>
            <a:ext cx="8491538" cy="8467"/>
          </a:xfrm>
          <a:prstGeom prst="line">
            <a:avLst/>
          </a:prstGeom>
          <a:ln>
            <a:solidFill>
              <a:srgbClr val="4F8AB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Placeholder 23"/>
          <p:cNvSpPr>
            <a:spLocks noGrp="1"/>
          </p:cNvSpPr>
          <p:nvPr>
            <p:ph type="title"/>
          </p:nvPr>
        </p:nvSpPr>
        <p:spPr>
          <a:xfrm>
            <a:off x="237744" y="410943"/>
            <a:ext cx="8229600" cy="5486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5" name="Text Placeholder 24"/>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Headline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Slide Number Placeholder 27"/>
          <p:cNvSpPr>
            <a:spLocks noGrp="1"/>
          </p:cNvSpPr>
          <p:nvPr>
            <p:ph type="sldNum" sz="quarter" idx="4"/>
          </p:nvPr>
        </p:nvSpPr>
        <p:spPr>
          <a:xfrm>
            <a:off x="6732500" y="6356350"/>
            <a:ext cx="2133600" cy="365125"/>
          </a:xfrm>
          <a:prstGeom prst="rect">
            <a:avLst/>
          </a:prstGeom>
        </p:spPr>
        <p:txBody>
          <a:bodyPr vert="horz" lIns="91440" tIns="45720" rIns="91440" bIns="45720" rtlCol="0" anchor="ctr"/>
          <a:lstStyle>
            <a:lvl1pPr marL="0" algn="r" defTabSz="457200" rtl="0" eaLnBrk="1" latinLnBrk="0" hangingPunct="1">
              <a:defRPr lang="en-US" sz="1100" kern="1200" smtClean="0">
                <a:solidFill>
                  <a:srgbClr val="7F7F7F"/>
                </a:solidFill>
                <a:latin typeface="+mn-lt"/>
                <a:ea typeface="+mn-ea"/>
                <a:cs typeface="+mn-cs"/>
              </a:defRPr>
            </a:lvl1pPr>
          </a:lstStyle>
          <a:p>
            <a:fld id="{D04A844B-EBD5-4A39-8CC6-62CDA710D6F5}" type="slidenum">
              <a:rPr lang="en-US" smtClean="0"/>
              <a:pPr/>
              <a:t>‹#›</a:t>
            </a:fld>
            <a:endParaRPr lang="en-US" dirty="0"/>
          </a:p>
        </p:txBody>
      </p:sp>
      <p:sp>
        <p:nvSpPr>
          <p:cNvPr id="31" name="Footer Placeholder 30"/>
          <p:cNvSpPr>
            <a:spLocks noGrp="1"/>
          </p:cNvSpPr>
          <p:nvPr>
            <p:ph type="ftr" sz="quarter" idx="3"/>
          </p:nvPr>
        </p:nvSpPr>
        <p:spPr>
          <a:xfrm>
            <a:off x="237744" y="6419088"/>
            <a:ext cx="2350008" cy="265176"/>
          </a:xfrm>
          <a:prstGeom prst="rect">
            <a:avLst/>
          </a:prstGeom>
        </p:spPr>
        <p:txBody>
          <a:bodyPr vert="horz" lIns="91440" tIns="45720" rIns="91440" bIns="45720" rtlCol="0" anchor="ctr"/>
          <a:lstStyle>
            <a:lvl1pPr algn="l">
              <a:defRPr sz="1100">
                <a:solidFill>
                  <a:srgbClr val="7F7F7F"/>
                </a:solidFill>
              </a:defRPr>
            </a:lvl1pPr>
          </a:lstStyle>
          <a:p>
            <a:r>
              <a:rPr lang="en-US" smtClean="0"/>
              <a:t>Winter 2011 Investor Update</a:t>
            </a:r>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12" r:id="rId2"/>
    <p:sldLayoutId id="2147483707" r:id="rId3"/>
    <p:sldLayoutId id="2147483708" r:id="rId4"/>
    <p:sldLayoutId id="2147483709" r:id="rId5"/>
    <p:sldLayoutId id="2147483710" r:id="rId6"/>
    <p:sldLayoutId id="2147483711" r:id="rId7"/>
    <p:sldLayoutId id="2147483716" r:id="rId8"/>
    <p:sldLayoutId id="2147483717" r:id="rId9"/>
    <p:sldLayoutId id="2147483719" r:id="rId10"/>
    <p:sldLayoutId id="2147483720" r:id="rId11"/>
    <p:sldLayoutId id="2147483721" r:id="rId12"/>
  </p:sldLayoutIdLst>
  <p:hf hdr="0" dt="0"/>
  <p:txStyles>
    <p:titleStyle>
      <a:lvl1pPr algn="l" defTabSz="914400" rtl="0" eaLnBrk="1" latinLnBrk="0" hangingPunct="1">
        <a:spcBef>
          <a:spcPct val="0"/>
        </a:spcBef>
        <a:buNone/>
        <a:defRPr kumimoji="0" lang="en-US" sz="2900" b="0" i="0" u="none" strike="noStrike" kern="1200" cap="none" spc="0" normalizeH="0" baseline="0" noProof="0" dirty="0" smtClean="0">
          <a:ln>
            <a:noFill/>
          </a:ln>
          <a:solidFill>
            <a:srgbClr val="6196BB"/>
          </a:solidFill>
          <a:effectLst/>
          <a:uLnTx/>
          <a:uFillTx/>
          <a:latin typeface="Akzidenz Grotesk BE Regular" pitchFamily="50" charset="0"/>
          <a:ea typeface="+mj-ea"/>
          <a:cs typeface="Helvetica"/>
        </a:defRPr>
      </a:lvl1pPr>
    </p:titleStyle>
    <p:bodyStyle>
      <a:lvl1pPr marL="342900" indent="-342900" algn="l" defTabSz="914400" rtl="0" eaLnBrk="1" latinLnBrk="0" hangingPunct="1">
        <a:spcBef>
          <a:spcPct val="20000"/>
        </a:spcBef>
        <a:buFont typeface="Arial" pitchFamily="34" charset="0"/>
        <a:buNone/>
        <a:defRPr kumimoji="0" lang="en-US" sz="2200" b="0" i="0" u="none" strike="noStrike" kern="1200" cap="none" spc="0" normalizeH="0" baseline="0" noProof="0" dirty="0" smtClean="0">
          <a:ln>
            <a:noFill/>
          </a:ln>
          <a:solidFill>
            <a:srgbClr val="80D4F7"/>
          </a:solidFill>
          <a:effectLst/>
          <a:uLnTx/>
          <a:uFillTx/>
          <a:latin typeface="Akzidenz Grotesk BE Regular" pitchFamily="50" charset="0"/>
          <a:ea typeface="+mn-ea"/>
          <a:cs typeface="+mn-cs"/>
        </a:defRPr>
      </a:lvl1pPr>
      <a:lvl2pPr marL="115888" indent="-115888" algn="l" defTabSz="914400" rtl="0" eaLnBrk="1" latinLnBrk="0" hangingPunct="1">
        <a:lnSpc>
          <a:spcPts val="2400"/>
        </a:lnSpc>
        <a:spcBef>
          <a:spcPts val="400"/>
        </a:spcBef>
        <a:spcAft>
          <a:spcPts val="400"/>
        </a:spcAft>
        <a:buClr>
          <a:srgbClr val="4F8ABE"/>
        </a:buClr>
        <a:buFont typeface="Arial" pitchFamily="34" charset="0"/>
        <a:buChar char="•"/>
        <a:defRPr sz="2000" kern="1200">
          <a:solidFill>
            <a:schemeClr val="tx1"/>
          </a:solidFill>
          <a:latin typeface="+mn-lt"/>
          <a:ea typeface="+mn-ea"/>
          <a:cs typeface="+mn-cs"/>
        </a:defRPr>
      </a:lvl2pPr>
      <a:lvl3pPr marL="573088" indent="-115888" algn="l" defTabSz="914400" rtl="0" eaLnBrk="1" latinLnBrk="0" hangingPunct="1">
        <a:lnSpc>
          <a:spcPts val="2400"/>
        </a:lnSpc>
        <a:spcBef>
          <a:spcPts val="400"/>
        </a:spcBef>
        <a:spcAft>
          <a:spcPts val="400"/>
        </a:spcAft>
        <a:buClr>
          <a:srgbClr val="4F8ABE"/>
        </a:buClr>
        <a:buFont typeface="Arial" pitchFamily="34" charset="0"/>
        <a:buChar char="•"/>
        <a:defRPr sz="1800" kern="1200">
          <a:solidFill>
            <a:schemeClr val="tx1"/>
          </a:solidFill>
          <a:latin typeface="+mn-lt"/>
          <a:ea typeface="+mn-ea"/>
          <a:cs typeface="+mn-cs"/>
        </a:defRPr>
      </a:lvl3pPr>
      <a:lvl4pPr marL="1033463" indent="-119063" algn="l" defTabSz="914400" rtl="0" eaLnBrk="1" latinLnBrk="0" hangingPunct="1">
        <a:lnSpc>
          <a:spcPts val="2400"/>
        </a:lnSpc>
        <a:spcBef>
          <a:spcPts val="400"/>
        </a:spcBef>
        <a:spcAft>
          <a:spcPts val="400"/>
        </a:spcAft>
        <a:buClr>
          <a:srgbClr val="4F8ABE"/>
        </a:buClr>
        <a:buFont typeface="Arial" pitchFamily="34" charset="0"/>
        <a:buChar char="•"/>
        <a:defRPr sz="1600" kern="1200">
          <a:solidFill>
            <a:schemeClr val="tx1"/>
          </a:solidFill>
          <a:latin typeface="+mn-lt"/>
          <a:ea typeface="+mn-ea"/>
          <a:cs typeface="+mn-cs"/>
        </a:defRPr>
      </a:lvl4pPr>
      <a:lvl5pPr marL="1487488" indent="-115888" algn="l" defTabSz="914400" rtl="0" eaLnBrk="1" latinLnBrk="0" hangingPunct="1">
        <a:lnSpc>
          <a:spcPts val="2400"/>
        </a:lnSpc>
        <a:spcBef>
          <a:spcPts val="400"/>
        </a:spcBef>
        <a:spcAft>
          <a:spcPts val="400"/>
        </a:spcAft>
        <a:buClr>
          <a:srgbClr val="4F8A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4F6F1"/>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330198" y="118533"/>
            <a:ext cx="8491538" cy="8467"/>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0198" y="1408176"/>
            <a:ext cx="8491538" cy="8467"/>
          </a:xfrm>
          <a:prstGeom prst="line">
            <a:avLst/>
          </a:prstGeom>
          <a:ln>
            <a:solidFill>
              <a:srgbClr val="4F8AB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0198" y="6358471"/>
            <a:ext cx="8491538" cy="8467"/>
          </a:xfrm>
          <a:prstGeom prst="line">
            <a:avLst/>
          </a:prstGeom>
          <a:ln>
            <a:solidFill>
              <a:srgbClr val="4F8AB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le Placeholder 9"/>
          <p:cNvSpPr>
            <a:spLocks noGrp="1"/>
          </p:cNvSpPr>
          <p:nvPr>
            <p:ph type="title"/>
          </p:nvPr>
        </p:nvSpPr>
        <p:spPr>
          <a:xfrm>
            <a:off x="237744" y="411480"/>
            <a:ext cx="8229600" cy="100584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12" name="Slide Number Placeholder 27"/>
          <p:cNvSpPr>
            <a:spLocks noGrp="1"/>
          </p:cNvSpPr>
          <p:nvPr>
            <p:ph type="sldNum" sz="quarter" idx="4"/>
          </p:nvPr>
        </p:nvSpPr>
        <p:spPr>
          <a:xfrm>
            <a:off x="6729984" y="6356350"/>
            <a:ext cx="2133600" cy="365125"/>
          </a:xfrm>
          <a:prstGeom prst="rect">
            <a:avLst/>
          </a:prstGeom>
        </p:spPr>
        <p:txBody>
          <a:bodyPr vert="horz" lIns="91440" tIns="45720" rIns="91440" bIns="45720" rtlCol="0" anchor="ctr"/>
          <a:lstStyle>
            <a:lvl1pPr algn="r">
              <a:defRPr sz="1100">
                <a:solidFill>
                  <a:srgbClr val="7F7F7F"/>
                </a:solidFill>
                <a:latin typeface="Akzidenz Grotesk BE Regular" pitchFamily="50" charset="0"/>
              </a:defRPr>
            </a:lvl1pPr>
          </a:lstStyle>
          <a:p>
            <a:fld id="{D04A844B-EBD5-4A39-8CC6-62CDA710D6F5}" type="slidenum">
              <a:rPr lang="en-US" smtClean="0"/>
              <a:pPr/>
              <a:t>‹#›</a:t>
            </a:fld>
            <a:endParaRPr lang="en-US" dirty="0"/>
          </a:p>
        </p:txBody>
      </p:sp>
      <p:sp>
        <p:nvSpPr>
          <p:cNvPr id="13" name="Footer Placeholder 30"/>
          <p:cNvSpPr>
            <a:spLocks noGrp="1"/>
          </p:cNvSpPr>
          <p:nvPr>
            <p:ph type="ftr" sz="quarter" idx="3"/>
          </p:nvPr>
        </p:nvSpPr>
        <p:spPr>
          <a:xfrm>
            <a:off x="237744" y="6419088"/>
            <a:ext cx="2350008" cy="265176"/>
          </a:xfrm>
          <a:prstGeom prst="rect">
            <a:avLst/>
          </a:prstGeom>
        </p:spPr>
        <p:txBody>
          <a:bodyPr vert="horz" lIns="91440" tIns="45720" rIns="91440" bIns="45720" rtlCol="0" anchor="ctr"/>
          <a:lstStyle>
            <a:lvl1pPr algn="l">
              <a:defRPr sz="1100">
                <a:solidFill>
                  <a:srgbClr val="7F7F7F"/>
                </a:solidFill>
                <a:latin typeface="Akzidenz Grotesk BE Regular" pitchFamily="50" charset="0"/>
              </a:defRPr>
            </a:lvl1pPr>
          </a:lstStyle>
          <a:p>
            <a:r>
              <a:rPr lang="en-US" smtClean="0"/>
              <a:t>Winter 2011 Investor Update</a:t>
            </a:r>
            <a:endParaRPr lang="en-US" dirty="0"/>
          </a:p>
        </p:txBody>
      </p:sp>
      <p:sp>
        <p:nvSpPr>
          <p:cNvPr id="15" name="Text Placeholder 14"/>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0">
              <a:buFont typeface="Arial"/>
              <a:buChar char="•"/>
            </a:pPr>
            <a:r>
              <a:rPr lang="en-US" dirty="0" smtClean="0"/>
              <a:t>First bullet style</a:t>
            </a:r>
          </a:p>
          <a:p>
            <a:pPr lvl="1"/>
            <a:r>
              <a:rPr lang="en-US" dirty="0" smtClean="0"/>
              <a:t>Second bullet style</a:t>
            </a:r>
          </a:p>
          <a:p>
            <a:pPr lvl="2">
              <a:buFont typeface="Arial"/>
              <a:buChar char="•"/>
            </a:pPr>
            <a:r>
              <a:rPr lang="en-US" dirty="0" smtClean="0"/>
              <a:t>Third bullet style</a:t>
            </a:r>
          </a:p>
          <a:p>
            <a:pPr lvl="3">
              <a:buFont typeface="Arial"/>
              <a:buChar char="•"/>
            </a:pPr>
            <a:r>
              <a:rPr lang="en-US" dirty="0" smtClean="0"/>
              <a:t>Fourth bullet style</a:t>
            </a:r>
          </a:p>
          <a:p>
            <a:pPr lvl="0"/>
            <a:endParaRPr lang="en-US" dirty="0" smtClean="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Lst>
  <p:hf hdr="0" dt="0"/>
  <p:txStyles>
    <p:titleStyle>
      <a:lvl1pPr algn="l" defTabSz="914400" rtl="0" eaLnBrk="1" latinLnBrk="0" hangingPunct="1">
        <a:spcBef>
          <a:spcPct val="0"/>
        </a:spcBef>
        <a:buNone/>
        <a:defRPr lang="en-US" sz="2900" kern="1200" baseline="0" dirty="0" smtClean="0">
          <a:solidFill>
            <a:srgbClr val="6196BB"/>
          </a:solidFill>
          <a:latin typeface="Akzidenz Grotesk BE Regular" pitchFamily="50" charset="0"/>
          <a:ea typeface="+mj-ea"/>
          <a:cs typeface="Helvetica"/>
        </a:defRPr>
      </a:lvl1pPr>
    </p:titleStyle>
    <p:bodyStyle>
      <a:lvl1pPr marL="115888" indent="-115888" algn="l" defTabSz="914400" rtl="0" eaLnBrk="1" latinLnBrk="0" hangingPunct="1">
        <a:spcBef>
          <a:spcPct val="20000"/>
        </a:spcBef>
        <a:buClr>
          <a:srgbClr val="4F8ABE"/>
        </a:buClr>
        <a:buFont typeface="Arial" pitchFamily="34" charset="0"/>
        <a:buNone/>
        <a:defRPr kumimoji="0" lang="en-US" sz="2000" b="0" i="0" u="none" strike="noStrike" kern="1200" cap="none" spc="0" normalizeH="0" baseline="0" noProof="0" dirty="0" smtClean="0">
          <a:ln>
            <a:noFill/>
          </a:ln>
          <a:solidFill>
            <a:srgbClr val="7F7F7F"/>
          </a:solidFill>
          <a:effectLst/>
          <a:uLnTx/>
          <a:uFillTx/>
          <a:latin typeface="Akzidenz Grotesk BE Regular" pitchFamily="50" charset="0"/>
          <a:ea typeface="+mn-ea"/>
          <a:cs typeface="+mn-cs"/>
        </a:defRPr>
      </a:lvl1pPr>
      <a:lvl2pPr marL="457200" indent="-115888" algn="l" defTabSz="914400" rtl="0" eaLnBrk="1" latinLnBrk="0" hangingPunct="1">
        <a:spcBef>
          <a:spcPct val="20000"/>
        </a:spcBef>
        <a:buClr>
          <a:srgbClr val="4F8ABE"/>
        </a:buClr>
        <a:buFont typeface="Arial" pitchFamily="34" charset="0"/>
        <a:buChar char="•"/>
        <a:defRPr kumimoji="0" lang="en-US" sz="1600" b="0" i="0" u="none" strike="noStrike" kern="1200" cap="none" spc="0" normalizeH="0" baseline="0" noProof="0" dirty="0" smtClean="0">
          <a:ln>
            <a:noFill/>
          </a:ln>
          <a:solidFill>
            <a:srgbClr val="7F7F7F"/>
          </a:solidFill>
          <a:effectLst/>
          <a:uLnTx/>
          <a:uFillTx/>
          <a:latin typeface="Akzidenz Grotesk BE Regular" pitchFamily="50" charset="0"/>
          <a:ea typeface="+mn-ea"/>
          <a:cs typeface="+mn-cs"/>
        </a:defRPr>
      </a:lvl2pPr>
      <a:lvl3pPr marL="801688" indent="-111125" algn="l" defTabSz="914400" rtl="0" eaLnBrk="1" latinLnBrk="0" hangingPunct="1">
        <a:spcBef>
          <a:spcPct val="20000"/>
        </a:spcBef>
        <a:buClr>
          <a:srgbClr val="4F8ABE"/>
        </a:buClr>
        <a:buFont typeface="Arial"/>
        <a:buChar char="•"/>
        <a:defRPr kumimoji="0" lang="en-US" sz="1600" b="0" i="0" u="none" strike="noStrike" kern="1200" cap="none" spc="0" normalizeH="0" baseline="0" noProof="0" dirty="0" smtClean="0">
          <a:ln>
            <a:noFill/>
          </a:ln>
          <a:solidFill>
            <a:srgbClr val="7F7F7F"/>
          </a:solidFill>
          <a:effectLst/>
          <a:uLnTx/>
          <a:uFillTx/>
          <a:latin typeface="Akzidenz Grotesk BE Regular" pitchFamily="50" charset="0"/>
          <a:ea typeface="+mn-ea"/>
          <a:cs typeface="+mn-cs"/>
        </a:defRPr>
      </a:lvl3pPr>
      <a:lvl4pPr marL="1147763" indent="-117475" algn="l" defTabSz="914400" rtl="0" eaLnBrk="1" latinLnBrk="0" hangingPunct="1">
        <a:spcBef>
          <a:spcPct val="20000"/>
        </a:spcBef>
        <a:buClr>
          <a:srgbClr val="4F8ABE"/>
        </a:buClr>
        <a:buFont typeface="Arial" pitchFamily="34" charset="0"/>
        <a:buChar char="–"/>
        <a:defRPr kumimoji="0" lang="en-US" sz="1400" b="0" i="0" u="none" strike="noStrike" kern="1200" cap="none" spc="0" normalizeH="0" baseline="0" noProof="0" dirty="0" smtClean="0">
          <a:ln>
            <a:noFill/>
          </a:ln>
          <a:solidFill>
            <a:srgbClr val="7F7F7F"/>
          </a:solidFill>
          <a:effectLst/>
          <a:uLnTx/>
          <a:uFillTx/>
          <a:latin typeface="Akzidenz Grotesk BE Regular" pitchFamily="50" charset="0"/>
          <a:ea typeface="+mn-ea"/>
          <a:cs typeface="+mn-cs"/>
        </a:defRPr>
      </a:lvl4pPr>
      <a:lvl5pPr marL="2057400" indent="-228600" algn="l" defTabSz="914400" rtl="0" eaLnBrk="1" latinLnBrk="0" hangingPunct="1">
        <a:spcBef>
          <a:spcPct val="20000"/>
        </a:spcBef>
        <a:buFont typeface="Arial" pitchFamily="34" charset="0"/>
        <a:buChar char="»"/>
        <a:defRPr kumimoji="0" lang="en-US" sz="2200" b="0" i="0" u="none" strike="noStrike" kern="1200" cap="none" spc="0" normalizeH="0" baseline="0" noProof="0" dirty="0" smtClean="0">
          <a:ln>
            <a:noFill/>
          </a:ln>
          <a:solidFill>
            <a:srgbClr val="7F7F7F"/>
          </a:solidFill>
          <a:effectLst/>
          <a:uLnTx/>
          <a:uFillTx/>
          <a:latin typeface="Akzidenz Grotesk BE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junyo.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Winter 2011</a:t>
            </a:r>
          </a:p>
          <a:p>
            <a:r>
              <a:rPr lang="en-US" dirty="0" smtClean="0"/>
              <a:t>Investor Update</a:t>
            </a:r>
            <a:endParaRPr lang="en-US" dirty="0"/>
          </a:p>
        </p:txBody>
      </p:sp>
      <p:sp>
        <p:nvSpPr>
          <p:cNvPr id="3" name="Text Placeholder 2"/>
          <p:cNvSpPr>
            <a:spLocks noGrp="1"/>
          </p:cNvSpPr>
          <p:nvPr>
            <p:ph type="body" sz="quarter" idx="13"/>
          </p:nvPr>
        </p:nvSpPr>
        <p:spPr/>
        <p:txBody>
          <a:bodyPr/>
          <a:lstStyle/>
          <a:p>
            <a:r>
              <a:rPr lang="en-US" dirty="0" smtClean="0"/>
              <a:t>February 9, 2012</a:t>
            </a:r>
            <a:endParaRPr lang="en-US" dirty="0"/>
          </a:p>
        </p:txBody>
      </p:sp>
      <p:pic>
        <p:nvPicPr>
          <p:cNvPr id="9" name="Picture Placeholder 8" descr="Smiling_female_student.jpg"/>
          <p:cNvPicPr>
            <a:picLocks noGrp="1" noChangeAspect="1"/>
          </p:cNvPicPr>
          <p:nvPr>
            <p:ph type="pic" idx="11"/>
          </p:nvPr>
        </p:nvPicPr>
        <p:blipFill>
          <a:blip r:embed="rId3" cstate="screen"/>
          <a:srcRect/>
          <a:stretch>
            <a:fillRect/>
          </a:stretch>
        </p:blipFill>
        <p:spPr/>
      </p:pic>
      <p:pic>
        <p:nvPicPr>
          <p:cNvPr id="8" name="Picture Placeholder 7" descr="Teacher_Collaboration.jpg"/>
          <p:cNvPicPr>
            <a:picLocks noGrp="1" noChangeAspect="1"/>
          </p:cNvPicPr>
          <p:nvPr>
            <p:ph type="pic" idx="10"/>
          </p:nvPr>
        </p:nvPicPr>
        <p:blipFill>
          <a:blip r:embed="rId4" cstate="screen"/>
          <a:srcRect/>
          <a:stretch>
            <a:fillRect/>
          </a:stretch>
        </p:blipFill>
        <p:spPr/>
      </p:pic>
      <p:pic>
        <p:nvPicPr>
          <p:cNvPr id="7" name="Picture Placeholder 6" descr="Two_Students_Hands_Raised.jpg"/>
          <p:cNvPicPr>
            <a:picLocks noGrp="1" noChangeAspect="1"/>
          </p:cNvPicPr>
          <p:nvPr>
            <p:ph type="pic" idx="1"/>
          </p:nvPr>
        </p:nvPicPr>
        <p:blipFill>
          <a:blip r:embed="rId5" cstate="screen"/>
          <a:srcRect/>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Goalbook</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10</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Text Placeholder 4"/>
          <p:cNvSpPr>
            <a:spLocks noGrp="1"/>
          </p:cNvSpPr>
          <p:nvPr>
            <p:ph type="body" sz="quarter" idx="15"/>
          </p:nvPr>
        </p:nvSpPr>
        <p:spPr/>
        <p:txBody>
          <a:bodyPr/>
          <a:lstStyle/>
          <a:p>
            <a:r>
              <a:rPr lang="en-US" dirty="0"/>
              <a:t>Innovation fund investments</a:t>
            </a:r>
          </a:p>
          <a:p>
            <a:endParaRPr lang="en-US" dirty="0"/>
          </a:p>
          <a:p>
            <a:endParaRPr lang="en-US" dirty="0"/>
          </a:p>
        </p:txBody>
      </p:sp>
      <p:sp>
        <p:nvSpPr>
          <p:cNvPr id="7" name="TextBox 6"/>
          <p:cNvSpPr txBox="1"/>
          <p:nvPr/>
        </p:nvSpPr>
        <p:spPr>
          <a:xfrm>
            <a:off x="762000" y="1856265"/>
            <a:ext cx="4177563" cy="2862322"/>
          </a:xfrm>
          <a:prstGeom prst="rect">
            <a:avLst/>
          </a:prstGeom>
          <a:noFill/>
        </p:spPr>
        <p:txBody>
          <a:bodyPr wrap="square" rtlCol="0">
            <a:spAutoFit/>
          </a:bodyPr>
          <a:lstStyle/>
          <a:p>
            <a:pPr marL="0" lvl="1"/>
            <a:r>
              <a:rPr lang="en-US" dirty="0" err="1" smtClean="0">
                <a:solidFill>
                  <a:srgbClr val="5F6062"/>
                </a:solidFill>
              </a:rPr>
              <a:t>Goalbook</a:t>
            </a:r>
            <a:r>
              <a:rPr lang="en-US" dirty="0" smtClean="0">
                <a:solidFill>
                  <a:srgbClr val="5F6062"/>
                </a:solidFill>
              </a:rPr>
              <a:t> </a:t>
            </a:r>
            <a:r>
              <a:rPr lang="en-US" dirty="0">
                <a:solidFill>
                  <a:srgbClr val="5F6062"/>
                </a:solidFill>
              </a:rPr>
              <a:t>allows special education teachers to track learning goals for students and share progress online.</a:t>
            </a:r>
            <a:endParaRPr lang="en-US" dirty="0" smtClean="0">
              <a:solidFill>
                <a:srgbClr val="5F6062"/>
              </a:solidFill>
            </a:endParaRPr>
          </a:p>
          <a:p>
            <a:endParaRPr lang="en-US" dirty="0" smtClean="0">
              <a:solidFill>
                <a:srgbClr val="54BCEB"/>
              </a:solidFill>
            </a:endParaRPr>
          </a:p>
          <a:p>
            <a:r>
              <a:rPr lang="en-US" dirty="0" smtClean="0">
                <a:solidFill>
                  <a:srgbClr val="54BCEB"/>
                </a:solidFill>
              </a:rPr>
              <a:t>Entrepreneurs: </a:t>
            </a:r>
          </a:p>
          <a:p>
            <a:r>
              <a:rPr lang="en-US" dirty="0" smtClean="0">
                <a:solidFill>
                  <a:srgbClr val="5F6062"/>
                </a:solidFill>
              </a:rPr>
              <a:t>Daniel Jhin Yoo, CEO</a:t>
            </a:r>
          </a:p>
          <a:p>
            <a:r>
              <a:rPr lang="en-US" dirty="0" smtClean="0">
                <a:solidFill>
                  <a:srgbClr val="5F6062"/>
                </a:solidFill>
              </a:rPr>
              <a:t>Justin Su</a:t>
            </a:r>
          </a:p>
          <a:p>
            <a:endParaRPr lang="en-US" dirty="0" smtClean="0"/>
          </a:p>
          <a:p>
            <a:r>
              <a:rPr lang="en-US" dirty="0" smtClean="0">
                <a:solidFill>
                  <a:srgbClr val="54BCEB"/>
                </a:solidFill>
              </a:rPr>
              <a:t>Investment Amount: </a:t>
            </a:r>
          </a:p>
          <a:p>
            <a:r>
              <a:rPr lang="en-US" dirty="0" smtClean="0">
                <a:solidFill>
                  <a:srgbClr val="5F6062"/>
                </a:solidFill>
              </a:rPr>
              <a:t>$200,000</a:t>
            </a:r>
          </a:p>
        </p:txBody>
      </p:sp>
      <p:pic>
        <p:nvPicPr>
          <p:cNvPr id="9" name="Picture 8" descr="computer_blue.png"/>
          <p:cNvPicPr/>
          <p:nvPr/>
        </p:nvPicPr>
        <p:blipFill>
          <a:blip r:embed="rId3" cstate="screen"/>
          <a:stretch>
            <a:fillRect/>
          </a:stretch>
        </p:blipFill>
        <p:spPr>
          <a:xfrm>
            <a:off x="8034632" y="320556"/>
            <a:ext cx="676805" cy="515334"/>
          </a:xfrm>
          <a:prstGeom prst="rect">
            <a:avLst/>
          </a:prstGeom>
        </p:spPr>
      </p:pic>
      <p:pic>
        <p:nvPicPr>
          <p:cNvPr id="1026" name="Picture 2" descr="https://apollo.newschools.org/gm/document-1.9.178306/goalbook%20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682" y="2941184"/>
            <a:ext cx="3519352" cy="96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51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Junyo</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11</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Text Placeholder 4"/>
          <p:cNvSpPr>
            <a:spLocks noGrp="1"/>
          </p:cNvSpPr>
          <p:nvPr>
            <p:ph type="body" sz="quarter" idx="15"/>
          </p:nvPr>
        </p:nvSpPr>
        <p:spPr/>
        <p:txBody>
          <a:bodyPr/>
          <a:lstStyle/>
          <a:p>
            <a:r>
              <a:rPr lang="en-US" dirty="0"/>
              <a:t>Innovation fund investments</a:t>
            </a:r>
          </a:p>
          <a:p>
            <a:endParaRPr lang="en-US" dirty="0"/>
          </a:p>
          <a:p>
            <a:endParaRPr lang="en-US" dirty="0"/>
          </a:p>
        </p:txBody>
      </p:sp>
      <p:sp>
        <p:nvSpPr>
          <p:cNvPr id="7" name="TextBox 6"/>
          <p:cNvSpPr txBox="1"/>
          <p:nvPr/>
        </p:nvSpPr>
        <p:spPr>
          <a:xfrm>
            <a:off x="762000" y="1856265"/>
            <a:ext cx="4177563" cy="2862322"/>
          </a:xfrm>
          <a:prstGeom prst="rect">
            <a:avLst/>
          </a:prstGeom>
          <a:noFill/>
        </p:spPr>
        <p:txBody>
          <a:bodyPr wrap="square" rtlCol="0">
            <a:spAutoFit/>
          </a:bodyPr>
          <a:lstStyle/>
          <a:p>
            <a:pPr marL="0" lvl="1"/>
            <a:r>
              <a:rPr lang="en-US" dirty="0" err="1">
                <a:solidFill>
                  <a:srgbClr val="5F6062"/>
                </a:solidFill>
              </a:rPr>
              <a:t>Junyo</a:t>
            </a:r>
            <a:r>
              <a:rPr lang="en-US" dirty="0">
                <a:solidFill>
                  <a:srgbClr val="5F6062"/>
                </a:solidFill>
              </a:rPr>
              <a:t> is building a technology platform that will help schools personalize learning for students by aggregating and analyzing data.</a:t>
            </a:r>
            <a:endParaRPr lang="en-US" dirty="0" smtClean="0">
              <a:solidFill>
                <a:srgbClr val="5F6062"/>
              </a:solidFill>
            </a:endParaRPr>
          </a:p>
          <a:p>
            <a:endParaRPr lang="en-US" dirty="0" smtClean="0">
              <a:solidFill>
                <a:srgbClr val="54BCEB"/>
              </a:solidFill>
            </a:endParaRPr>
          </a:p>
          <a:p>
            <a:r>
              <a:rPr lang="en-US" dirty="0" smtClean="0">
                <a:solidFill>
                  <a:srgbClr val="54BCEB"/>
                </a:solidFill>
              </a:rPr>
              <a:t>Entrepreneur: </a:t>
            </a:r>
          </a:p>
          <a:p>
            <a:r>
              <a:rPr lang="en-US" dirty="0" smtClean="0">
                <a:solidFill>
                  <a:srgbClr val="5F6062"/>
                </a:solidFill>
              </a:rPr>
              <a:t>Steve </a:t>
            </a:r>
            <a:r>
              <a:rPr lang="en-US" dirty="0" err="1" smtClean="0">
                <a:solidFill>
                  <a:srgbClr val="5F6062"/>
                </a:solidFill>
              </a:rPr>
              <a:t>Schoettler</a:t>
            </a:r>
            <a:endParaRPr lang="en-US" dirty="0" smtClean="0">
              <a:solidFill>
                <a:srgbClr val="5F6062"/>
              </a:solidFill>
            </a:endParaRPr>
          </a:p>
          <a:p>
            <a:endParaRPr lang="en-US" dirty="0" smtClean="0"/>
          </a:p>
          <a:p>
            <a:r>
              <a:rPr lang="en-US" dirty="0" smtClean="0">
                <a:solidFill>
                  <a:srgbClr val="54BCEB"/>
                </a:solidFill>
              </a:rPr>
              <a:t>Investment Amount: </a:t>
            </a:r>
          </a:p>
          <a:p>
            <a:r>
              <a:rPr lang="en-US" dirty="0" smtClean="0">
                <a:solidFill>
                  <a:srgbClr val="5F6062"/>
                </a:solidFill>
              </a:rPr>
              <a:t>$250,000</a:t>
            </a:r>
          </a:p>
        </p:txBody>
      </p:sp>
      <p:pic>
        <p:nvPicPr>
          <p:cNvPr id="9" name="Picture 8" descr="computer_blue.png"/>
          <p:cNvPicPr/>
          <p:nvPr/>
        </p:nvPicPr>
        <p:blipFill>
          <a:blip r:embed="rId3" cstate="screen"/>
          <a:stretch>
            <a:fillRect/>
          </a:stretch>
        </p:blipFill>
        <p:spPr>
          <a:xfrm>
            <a:off x="8034632" y="320556"/>
            <a:ext cx="676805" cy="515334"/>
          </a:xfrm>
          <a:prstGeom prst="rect">
            <a:avLst/>
          </a:prstGeom>
        </p:spPr>
      </p:pic>
      <p:pic>
        <p:nvPicPr>
          <p:cNvPr id="3074" name="Picture 2" descr="junyo_logo(web)">
            <a:hlinkClick r:id="rId4" tooltip="Junyo"/>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8592" y="3142014"/>
            <a:ext cx="2653030" cy="844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MasteryConnect</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12</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Text Placeholder 4"/>
          <p:cNvSpPr>
            <a:spLocks noGrp="1"/>
          </p:cNvSpPr>
          <p:nvPr>
            <p:ph type="body" sz="quarter" idx="15"/>
          </p:nvPr>
        </p:nvSpPr>
        <p:spPr/>
        <p:txBody>
          <a:bodyPr/>
          <a:lstStyle/>
          <a:p>
            <a:r>
              <a:rPr lang="en-US" dirty="0"/>
              <a:t>Innovation fund investments</a:t>
            </a:r>
          </a:p>
          <a:p>
            <a:endParaRPr lang="en-US" dirty="0"/>
          </a:p>
        </p:txBody>
      </p:sp>
      <p:sp>
        <p:nvSpPr>
          <p:cNvPr id="7" name="TextBox 6"/>
          <p:cNvSpPr txBox="1"/>
          <p:nvPr/>
        </p:nvSpPr>
        <p:spPr>
          <a:xfrm>
            <a:off x="762000" y="1856265"/>
            <a:ext cx="4177563" cy="3139321"/>
          </a:xfrm>
          <a:prstGeom prst="rect">
            <a:avLst/>
          </a:prstGeom>
          <a:noFill/>
        </p:spPr>
        <p:txBody>
          <a:bodyPr wrap="square" rtlCol="0">
            <a:spAutoFit/>
          </a:bodyPr>
          <a:lstStyle/>
          <a:p>
            <a:pPr marL="0" lvl="1"/>
            <a:r>
              <a:rPr lang="en-US" dirty="0" err="1" smtClean="0">
                <a:solidFill>
                  <a:srgbClr val="5F6062"/>
                </a:solidFill>
              </a:rPr>
              <a:t>MasteryConnect</a:t>
            </a:r>
            <a:r>
              <a:rPr lang="en-US" dirty="0" smtClean="0">
                <a:solidFill>
                  <a:srgbClr val="5F6062"/>
                </a:solidFill>
              </a:rPr>
              <a:t> </a:t>
            </a:r>
            <a:r>
              <a:rPr lang="en-US" dirty="0">
                <a:solidFill>
                  <a:srgbClr val="5F6062"/>
                </a:solidFill>
              </a:rPr>
              <a:t>helps teachers find formative assessments that work with both state and Common Core standards, and helps them track student progress toward mastery.</a:t>
            </a:r>
          </a:p>
          <a:p>
            <a:pPr marL="0" lvl="1"/>
            <a:endParaRPr lang="en-US" dirty="0" smtClean="0">
              <a:solidFill>
                <a:srgbClr val="54BCEB"/>
              </a:solidFill>
            </a:endParaRPr>
          </a:p>
          <a:p>
            <a:r>
              <a:rPr lang="en-US" dirty="0" smtClean="0">
                <a:solidFill>
                  <a:srgbClr val="54BCEB"/>
                </a:solidFill>
              </a:rPr>
              <a:t>Entrepreneurs: </a:t>
            </a:r>
          </a:p>
          <a:p>
            <a:r>
              <a:rPr lang="en-US" dirty="0" smtClean="0">
                <a:solidFill>
                  <a:srgbClr val="5F6062"/>
                </a:solidFill>
              </a:rPr>
              <a:t>Mick Hewitt, Cory Reid</a:t>
            </a:r>
          </a:p>
          <a:p>
            <a:endParaRPr lang="en-US" dirty="0" smtClean="0"/>
          </a:p>
          <a:p>
            <a:r>
              <a:rPr lang="en-US" dirty="0" smtClean="0">
                <a:solidFill>
                  <a:srgbClr val="54BCEB"/>
                </a:solidFill>
              </a:rPr>
              <a:t>Investment Amount: </a:t>
            </a:r>
          </a:p>
          <a:p>
            <a:r>
              <a:rPr lang="en-US" dirty="0" smtClean="0">
                <a:solidFill>
                  <a:srgbClr val="5F6062"/>
                </a:solidFill>
              </a:rPr>
              <a:t>$600,000</a:t>
            </a:r>
          </a:p>
        </p:txBody>
      </p:sp>
      <p:pic>
        <p:nvPicPr>
          <p:cNvPr id="8" name="Picture 7" descr="computer_blue.png"/>
          <p:cNvPicPr/>
          <p:nvPr/>
        </p:nvPicPr>
        <p:blipFill>
          <a:blip r:embed="rId3" cstate="screen"/>
          <a:stretch>
            <a:fillRect/>
          </a:stretch>
        </p:blipFill>
        <p:spPr>
          <a:xfrm>
            <a:off x="7980844" y="311591"/>
            <a:ext cx="676805" cy="515334"/>
          </a:xfrm>
          <a:prstGeom prst="rect">
            <a:avLst/>
          </a:prstGeom>
        </p:spPr>
      </p:pic>
      <p:pic>
        <p:nvPicPr>
          <p:cNvPr id="2052" name="Picture 4" descr="https://apollo.newschools.org/gm/document-1.9.176160/MasteryConne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582" y="3329310"/>
            <a:ext cx="3560065" cy="747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ale_student_green-shirt.jpg"/>
          <p:cNvPicPr>
            <a:picLocks noGrp="1" noChangeAspect="1"/>
          </p:cNvPicPr>
          <p:nvPr>
            <p:ph type="pic" idx="11"/>
          </p:nvPr>
        </p:nvPicPr>
        <p:blipFill>
          <a:blip r:embed="rId3" cstate="screen"/>
          <a:srcRect/>
          <a:stretch>
            <a:fillRect/>
          </a:stretch>
        </p:blipFill>
        <p:spPr/>
      </p:pic>
      <p:pic>
        <p:nvPicPr>
          <p:cNvPr id="7" name="Picture Placeholder 6" descr="teacher_with_two_students.jpg"/>
          <p:cNvPicPr>
            <a:picLocks noGrp="1" noChangeAspect="1"/>
          </p:cNvPicPr>
          <p:nvPr>
            <p:ph type="pic" idx="10"/>
          </p:nvPr>
        </p:nvPicPr>
        <p:blipFill>
          <a:blip r:embed="rId4" cstate="screen"/>
          <a:srcRect/>
          <a:stretch>
            <a:fillRect/>
          </a:stretch>
        </p:blipFill>
        <p:spPr/>
      </p:pic>
      <p:pic>
        <p:nvPicPr>
          <p:cNvPr id="6" name="Picture Placeholder 5" descr="Students_with_teacher_hallway.jpg"/>
          <p:cNvPicPr>
            <a:picLocks noGrp="1" noChangeAspect="1"/>
          </p:cNvPicPr>
          <p:nvPr>
            <p:ph type="pic" idx="1"/>
          </p:nvPr>
        </p:nvPicPr>
        <p:blipFill>
          <a:blip r:embed="rId5" cstate="screen"/>
          <a:srcRect/>
          <a:stretch>
            <a:fillRect/>
          </a:stretch>
        </p:blipFill>
        <p:spPr/>
      </p:pic>
      <p:sp>
        <p:nvSpPr>
          <p:cNvPr id="5" name="Text Placeholder 4"/>
          <p:cNvSpPr>
            <a:spLocks noGrp="1"/>
          </p:cNvSpPr>
          <p:nvPr>
            <p:ph type="body" sz="quarter" idx="12"/>
          </p:nvPr>
        </p:nvSpPr>
        <p:spPr>
          <a:xfrm>
            <a:off x="901126" y="1764712"/>
            <a:ext cx="4461389" cy="1724412"/>
          </a:xfrm>
        </p:spPr>
        <p:txBody>
          <a:bodyPr/>
          <a:lstStyle/>
          <a:p>
            <a:r>
              <a:rPr lang="en-US" dirty="0"/>
              <a:t>Winter 2011 Investments:</a:t>
            </a:r>
          </a:p>
          <a:p>
            <a:r>
              <a:rPr lang="en-US" dirty="0" smtClean="0"/>
              <a:t>People</a:t>
            </a:r>
            <a:endParaRPr lang="en-US" dirty="0"/>
          </a:p>
        </p:txBody>
      </p:sp>
    </p:spTree>
    <p:extLst>
      <p:ext uri="{BB962C8B-B14F-4D97-AF65-F5344CB8AC3E}">
        <p14:creationId xmlns:p14="http://schemas.microsoft.com/office/powerpoint/2010/main" val="424279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Teacher Residency</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14</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Text Placeholder 4"/>
          <p:cNvSpPr>
            <a:spLocks noGrp="1"/>
          </p:cNvSpPr>
          <p:nvPr>
            <p:ph type="body" sz="quarter" idx="15"/>
          </p:nvPr>
        </p:nvSpPr>
        <p:spPr/>
        <p:txBody>
          <a:bodyPr/>
          <a:lstStyle/>
          <a:p>
            <a:r>
              <a:rPr lang="en-US" dirty="0"/>
              <a:t>Innovation fund investments</a:t>
            </a:r>
          </a:p>
          <a:p>
            <a:endParaRPr lang="en-US" dirty="0"/>
          </a:p>
        </p:txBody>
      </p:sp>
      <p:sp>
        <p:nvSpPr>
          <p:cNvPr id="7" name="TextBox 6"/>
          <p:cNvSpPr txBox="1"/>
          <p:nvPr/>
        </p:nvSpPr>
        <p:spPr>
          <a:xfrm>
            <a:off x="762000" y="1775580"/>
            <a:ext cx="4177563" cy="3139321"/>
          </a:xfrm>
          <a:prstGeom prst="rect">
            <a:avLst/>
          </a:prstGeom>
          <a:noFill/>
        </p:spPr>
        <p:txBody>
          <a:bodyPr wrap="square" rtlCol="0">
            <a:spAutoFit/>
          </a:bodyPr>
          <a:lstStyle/>
          <a:p>
            <a:pPr marL="0" lvl="1"/>
            <a:r>
              <a:rPr lang="en-US" dirty="0">
                <a:solidFill>
                  <a:srgbClr val="5F6062"/>
                </a:solidFill>
              </a:rPr>
              <a:t>Match Teacher Residency is the teacher training track for participants in MATCH Corps</a:t>
            </a:r>
            <a:r>
              <a:rPr lang="en-US" dirty="0" smtClean="0">
                <a:solidFill>
                  <a:srgbClr val="5F6062"/>
                </a:solidFill>
              </a:rPr>
              <a:t>, a </a:t>
            </a:r>
            <a:r>
              <a:rPr lang="en-US" dirty="0">
                <a:solidFill>
                  <a:srgbClr val="5F6062"/>
                </a:solidFill>
              </a:rPr>
              <a:t>residential one-year tutoring fellowship for recent college graduates at MATCH schools in Boston</a:t>
            </a:r>
            <a:r>
              <a:rPr lang="en-US" dirty="0" smtClean="0">
                <a:solidFill>
                  <a:srgbClr val="5F6062"/>
                </a:solidFill>
              </a:rPr>
              <a:t>.</a:t>
            </a:r>
          </a:p>
          <a:p>
            <a:pPr marL="0" lvl="1"/>
            <a:endParaRPr lang="en-US" dirty="0" smtClean="0">
              <a:solidFill>
                <a:srgbClr val="54BCEB"/>
              </a:solidFill>
            </a:endParaRPr>
          </a:p>
          <a:p>
            <a:r>
              <a:rPr lang="en-US" dirty="0" smtClean="0">
                <a:solidFill>
                  <a:srgbClr val="54BCEB"/>
                </a:solidFill>
              </a:rPr>
              <a:t>Entrepreneur: </a:t>
            </a:r>
          </a:p>
          <a:p>
            <a:r>
              <a:rPr lang="en-US" dirty="0" smtClean="0">
                <a:solidFill>
                  <a:srgbClr val="5F6062"/>
                </a:solidFill>
              </a:rPr>
              <a:t>Michael Goldstein, CEO</a:t>
            </a:r>
          </a:p>
          <a:p>
            <a:endParaRPr lang="en-US" dirty="0" smtClean="0"/>
          </a:p>
          <a:p>
            <a:r>
              <a:rPr lang="en-US" dirty="0" smtClean="0">
                <a:solidFill>
                  <a:srgbClr val="54BCEB"/>
                </a:solidFill>
              </a:rPr>
              <a:t>Investment Amount: </a:t>
            </a:r>
          </a:p>
          <a:p>
            <a:r>
              <a:rPr lang="en-US" dirty="0" smtClean="0">
                <a:solidFill>
                  <a:srgbClr val="5F6062"/>
                </a:solidFill>
              </a:rPr>
              <a:t>$1,000,000</a:t>
            </a:r>
          </a:p>
        </p:txBody>
      </p:sp>
      <p:pic>
        <p:nvPicPr>
          <p:cNvPr id="9" name="Picture 8" descr="personA_blue.png"/>
          <p:cNvPicPr/>
          <p:nvPr/>
        </p:nvPicPr>
        <p:blipFill>
          <a:blip r:embed="rId3" cstate="screen"/>
          <a:stretch>
            <a:fillRect/>
          </a:stretch>
        </p:blipFill>
        <p:spPr>
          <a:xfrm>
            <a:off x="8364864" y="250081"/>
            <a:ext cx="373495" cy="680668"/>
          </a:xfrm>
          <a:prstGeom prst="rect">
            <a:avLst/>
          </a:prstGeom>
        </p:spPr>
      </p:pic>
      <p:pic>
        <p:nvPicPr>
          <p:cNvPr id="8" name="Picture 7" descr="match_k.jpg"/>
          <p:cNvPicPr>
            <a:picLocks noChangeAspect="1"/>
          </p:cNvPicPr>
          <p:nvPr/>
        </p:nvPicPr>
        <p:blipFill>
          <a:blip r:embed="rId4"/>
          <a:stretch>
            <a:fillRect/>
          </a:stretch>
        </p:blipFill>
        <p:spPr>
          <a:xfrm>
            <a:off x="5214266" y="2742182"/>
            <a:ext cx="3164421" cy="9582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TeachNow</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15</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Text Placeholder 4"/>
          <p:cNvSpPr>
            <a:spLocks noGrp="1"/>
          </p:cNvSpPr>
          <p:nvPr>
            <p:ph type="body" sz="quarter" idx="15"/>
          </p:nvPr>
        </p:nvSpPr>
        <p:spPr/>
        <p:txBody>
          <a:bodyPr/>
          <a:lstStyle/>
          <a:p>
            <a:r>
              <a:rPr lang="en-US" dirty="0"/>
              <a:t>Innovation fund investments</a:t>
            </a:r>
          </a:p>
        </p:txBody>
      </p:sp>
      <p:sp>
        <p:nvSpPr>
          <p:cNvPr id="7" name="TextBox 6"/>
          <p:cNvSpPr txBox="1"/>
          <p:nvPr/>
        </p:nvSpPr>
        <p:spPr>
          <a:xfrm>
            <a:off x="762000" y="1596280"/>
            <a:ext cx="4177563" cy="3416320"/>
          </a:xfrm>
          <a:prstGeom prst="rect">
            <a:avLst/>
          </a:prstGeom>
          <a:noFill/>
        </p:spPr>
        <p:txBody>
          <a:bodyPr wrap="square" rtlCol="0">
            <a:spAutoFit/>
          </a:bodyPr>
          <a:lstStyle/>
          <a:p>
            <a:pPr marL="0" lvl="1"/>
            <a:r>
              <a:rPr lang="en-US" dirty="0" err="1" smtClean="0">
                <a:solidFill>
                  <a:srgbClr val="5F6062"/>
                </a:solidFill>
              </a:rPr>
              <a:t>TeachNow</a:t>
            </a:r>
            <a:r>
              <a:rPr lang="en-US" dirty="0" smtClean="0">
                <a:solidFill>
                  <a:srgbClr val="5F6062"/>
                </a:solidFill>
              </a:rPr>
              <a:t> </a:t>
            </a:r>
            <a:r>
              <a:rPr lang="en-US" dirty="0">
                <a:solidFill>
                  <a:srgbClr val="5F6062"/>
                </a:solidFill>
              </a:rPr>
              <a:t>is a web-based teacher credentialing program emphasizing use of the most up-to-date teacher training research and technologies.</a:t>
            </a:r>
            <a:endParaRPr lang="en-US" dirty="0" smtClean="0">
              <a:solidFill>
                <a:srgbClr val="5F6062"/>
              </a:solidFill>
            </a:endParaRPr>
          </a:p>
          <a:p>
            <a:endParaRPr lang="en-US" dirty="0" smtClean="0">
              <a:solidFill>
                <a:srgbClr val="54BCEB"/>
              </a:solidFill>
            </a:endParaRPr>
          </a:p>
          <a:p>
            <a:r>
              <a:rPr lang="en-US" dirty="0" smtClean="0">
                <a:solidFill>
                  <a:srgbClr val="54BCEB"/>
                </a:solidFill>
              </a:rPr>
              <a:t>Entrepreneur: </a:t>
            </a:r>
          </a:p>
          <a:p>
            <a:r>
              <a:rPr lang="en-US" dirty="0">
                <a:solidFill>
                  <a:srgbClr val="5F6062"/>
                </a:solidFill>
              </a:rPr>
              <a:t>Emily </a:t>
            </a:r>
            <a:r>
              <a:rPr lang="en-US" dirty="0" err="1">
                <a:solidFill>
                  <a:srgbClr val="5F6062"/>
                </a:solidFill>
              </a:rPr>
              <a:t>Feistritzer</a:t>
            </a:r>
            <a:r>
              <a:rPr lang="en-US" dirty="0">
                <a:solidFill>
                  <a:srgbClr val="5F6062"/>
                </a:solidFill>
              </a:rPr>
              <a:t> (Founder and CEO of the National Center for Education Information</a:t>
            </a:r>
            <a:r>
              <a:rPr lang="en-US" dirty="0" smtClean="0">
                <a:solidFill>
                  <a:srgbClr val="5F6062"/>
                </a:solidFill>
              </a:rPr>
              <a:t>)</a:t>
            </a:r>
          </a:p>
          <a:p>
            <a:endParaRPr lang="en-US" dirty="0" smtClean="0"/>
          </a:p>
          <a:p>
            <a:r>
              <a:rPr lang="en-US" dirty="0" smtClean="0">
                <a:solidFill>
                  <a:srgbClr val="54BCEB"/>
                </a:solidFill>
              </a:rPr>
              <a:t>Investment Amount: </a:t>
            </a:r>
          </a:p>
          <a:p>
            <a:r>
              <a:rPr lang="en-US" dirty="0" smtClean="0">
                <a:solidFill>
                  <a:srgbClr val="5F6062"/>
                </a:solidFill>
              </a:rPr>
              <a:t>$100,000</a:t>
            </a:r>
          </a:p>
        </p:txBody>
      </p:sp>
      <p:pic>
        <p:nvPicPr>
          <p:cNvPr id="9" name="Picture 8" descr="personA_blue.png"/>
          <p:cNvPicPr/>
          <p:nvPr/>
        </p:nvPicPr>
        <p:blipFill>
          <a:blip r:embed="rId3" cstate="screen"/>
          <a:stretch>
            <a:fillRect/>
          </a:stretch>
        </p:blipFill>
        <p:spPr>
          <a:xfrm>
            <a:off x="8364864" y="250081"/>
            <a:ext cx="373495" cy="680668"/>
          </a:xfrm>
          <a:prstGeom prst="rect">
            <a:avLst/>
          </a:prstGeom>
        </p:spPr>
      </p:pic>
      <p:pic>
        <p:nvPicPr>
          <p:cNvPr id="8" name="Picture Placeholder 8" descr="two_female_students.jpg"/>
          <p:cNvPicPr>
            <a:picLocks noChangeAspect="1"/>
          </p:cNvPicPr>
          <p:nvPr/>
        </p:nvPicPr>
        <p:blipFill>
          <a:blip r:embed="rId4"/>
          <a:stretch>
            <a:fillRect/>
          </a:stretch>
        </p:blipFill>
        <p:spPr>
          <a:xfrm>
            <a:off x="5993210" y="1069848"/>
            <a:ext cx="2817716" cy="2551176"/>
          </a:xfrm>
          <a:prstGeom prst="rect">
            <a:avLst/>
          </a:prstGeom>
        </p:spPr>
      </p:pic>
      <p:pic>
        <p:nvPicPr>
          <p:cNvPr id="10" name="Picture Placeholder 9" descr="two-teachers.jpg"/>
          <p:cNvPicPr>
            <a:picLocks noChangeAspect="1"/>
          </p:cNvPicPr>
          <p:nvPr/>
        </p:nvPicPr>
        <p:blipFill>
          <a:blip r:embed="rId5"/>
          <a:stretch>
            <a:fillRect/>
          </a:stretch>
        </p:blipFill>
        <p:spPr>
          <a:xfrm>
            <a:off x="5993210" y="3721608"/>
            <a:ext cx="2817716" cy="25511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ale_student_green-shirt.jpg"/>
          <p:cNvPicPr>
            <a:picLocks noGrp="1" noChangeAspect="1"/>
          </p:cNvPicPr>
          <p:nvPr>
            <p:ph type="pic" idx="11"/>
          </p:nvPr>
        </p:nvPicPr>
        <p:blipFill>
          <a:blip r:embed="rId3" cstate="screen"/>
          <a:srcRect/>
          <a:stretch>
            <a:fillRect/>
          </a:stretch>
        </p:blipFill>
        <p:spPr/>
      </p:pic>
      <p:pic>
        <p:nvPicPr>
          <p:cNvPr id="7" name="Picture Placeholder 6" descr="teacher_with_two_students.jpg"/>
          <p:cNvPicPr>
            <a:picLocks noGrp="1" noChangeAspect="1"/>
          </p:cNvPicPr>
          <p:nvPr>
            <p:ph type="pic" idx="10"/>
          </p:nvPr>
        </p:nvPicPr>
        <p:blipFill>
          <a:blip r:embed="rId4" cstate="screen"/>
          <a:srcRect/>
          <a:stretch>
            <a:fillRect/>
          </a:stretch>
        </p:blipFill>
        <p:spPr/>
      </p:pic>
      <p:pic>
        <p:nvPicPr>
          <p:cNvPr id="6" name="Picture Placeholder 5" descr="Students_with_teacher_hallway.jpg"/>
          <p:cNvPicPr>
            <a:picLocks noGrp="1" noChangeAspect="1"/>
          </p:cNvPicPr>
          <p:nvPr>
            <p:ph type="pic" idx="1"/>
          </p:nvPr>
        </p:nvPicPr>
        <p:blipFill>
          <a:blip r:embed="rId5" cstate="screen"/>
          <a:srcRect/>
          <a:stretch>
            <a:fillRect/>
          </a:stretch>
        </p:blipFill>
        <p:spPr/>
      </p:pic>
      <p:sp>
        <p:nvSpPr>
          <p:cNvPr id="5" name="Text Placeholder 4"/>
          <p:cNvSpPr>
            <a:spLocks noGrp="1"/>
          </p:cNvSpPr>
          <p:nvPr>
            <p:ph type="body" sz="quarter" idx="12"/>
          </p:nvPr>
        </p:nvSpPr>
        <p:spPr>
          <a:xfrm>
            <a:off x="901126" y="1764712"/>
            <a:ext cx="4461389" cy="1724412"/>
          </a:xfrm>
        </p:spPr>
        <p:txBody>
          <a:bodyPr/>
          <a:lstStyle/>
          <a:p>
            <a:r>
              <a:rPr lang="en-US" dirty="0"/>
              <a:t>Winter 2011 Investments:</a:t>
            </a:r>
          </a:p>
          <a:p>
            <a:r>
              <a:rPr lang="en-US" dirty="0" smtClean="0"/>
              <a:t>Schools</a:t>
            </a:r>
            <a:endParaRPr lang="en-US" dirty="0"/>
          </a:p>
        </p:txBody>
      </p:sp>
    </p:spTree>
    <p:extLst>
      <p:ext uri="{BB962C8B-B14F-4D97-AF65-F5344CB8AC3E}">
        <p14:creationId xmlns:p14="http://schemas.microsoft.com/office/powerpoint/2010/main" val="424279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Paradigm for Education</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17</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Text Placeholder 4"/>
          <p:cNvSpPr>
            <a:spLocks noGrp="1"/>
          </p:cNvSpPr>
          <p:nvPr>
            <p:ph type="body" sz="quarter" idx="15"/>
          </p:nvPr>
        </p:nvSpPr>
        <p:spPr/>
        <p:txBody>
          <a:bodyPr/>
          <a:lstStyle/>
          <a:p>
            <a:r>
              <a:rPr lang="en-US" dirty="0"/>
              <a:t>Innovation fund investments</a:t>
            </a:r>
          </a:p>
        </p:txBody>
      </p:sp>
      <p:sp>
        <p:nvSpPr>
          <p:cNvPr id="7" name="TextBox 6"/>
          <p:cNvSpPr txBox="1"/>
          <p:nvPr/>
        </p:nvSpPr>
        <p:spPr>
          <a:xfrm>
            <a:off x="762000" y="1596280"/>
            <a:ext cx="4395788" cy="2862322"/>
          </a:xfrm>
          <a:prstGeom prst="rect">
            <a:avLst/>
          </a:prstGeom>
          <a:noFill/>
        </p:spPr>
        <p:txBody>
          <a:bodyPr wrap="square" rtlCol="0">
            <a:spAutoFit/>
          </a:bodyPr>
          <a:lstStyle/>
          <a:p>
            <a:pPr marL="0" lvl="1"/>
            <a:r>
              <a:rPr lang="en-US" dirty="0">
                <a:solidFill>
                  <a:srgbClr val="5F6062"/>
                </a:solidFill>
              </a:rPr>
              <a:t>New Paradigm for Education is a turnaround SMO based on the model of its flagship school, Detroit Edison Public Schools Academy</a:t>
            </a:r>
            <a:r>
              <a:rPr lang="en-US" dirty="0" smtClean="0">
                <a:solidFill>
                  <a:srgbClr val="5F6062"/>
                </a:solidFill>
              </a:rPr>
              <a:t>.</a:t>
            </a:r>
          </a:p>
          <a:p>
            <a:pPr marL="0" lvl="1"/>
            <a:endParaRPr lang="en-US" dirty="0" smtClean="0">
              <a:solidFill>
                <a:srgbClr val="54BCEB"/>
              </a:solidFill>
            </a:endParaRPr>
          </a:p>
          <a:p>
            <a:r>
              <a:rPr lang="en-US" dirty="0" smtClean="0">
                <a:solidFill>
                  <a:srgbClr val="54BCEB"/>
                </a:solidFill>
              </a:rPr>
              <a:t>Entrepreneur: </a:t>
            </a:r>
          </a:p>
          <a:p>
            <a:r>
              <a:rPr lang="en-US" dirty="0" smtClean="0">
                <a:solidFill>
                  <a:srgbClr val="5F6062"/>
                </a:solidFill>
              </a:rPr>
              <a:t>Ralph Bland, CEO</a:t>
            </a:r>
          </a:p>
          <a:p>
            <a:endParaRPr lang="en-US" dirty="0" smtClean="0"/>
          </a:p>
          <a:p>
            <a:r>
              <a:rPr lang="en-US" dirty="0" smtClean="0">
                <a:solidFill>
                  <a:srgbClr val="54BCEB"/>
                </a:solidFill>
              </a:rPr>
              <a:t>Investment Amount: </a:t>
            </a:r>
          </a:p>
          <a:p>
            <a:r>
              <a:rPr lang="en-US" dirty="0" smtClean="0">
                <a:solidFill>
                  <a:srgbClr val="5F6062"/>
                </a:solidFill>
              </a:rPr>
              <a:t>$224,000</a:t>
            </a:r>
          </a:p>
        </p:txBody>
      </p:sp>
      <p:pic>
        <p:nvPicPr>
          <p:cNvPr id="11" name="Picture 10" descr="school_blue.png"/>
          <p:cNvPicPr/>
          <p:nvPr/>
        </p:nvPicPr>
        <p:blipFill>
          <a:blip r:embed="rId3" cstate="screen"/>
          <a:stretch>
            <a:fillRect/>
          </a:stretch>
        </p:blipFill>
        <p:spPr>
          <a:xfrm>
            <a:off x="8178117" y="319912"/>
            <a:ext cx="528679" cy="573006"/>
          </a:xfrm>
          <a:prstGeom prst="rect">
            <a:avLst/>
          </a:prstGeom>
        </p:spPr>
      </p:pic>
      <p:pic>
        <p:nvPicPr>
          <p:cNvPr id="8" name="Picture Placeholder 8" descr="two_female_students.jpg"/>
          <p:cNvPicPr>
            <a:picLocks noChangeAspect="1"/>
          </p:cNvPicPr>
          <p:nvPr/>
        </p:nvPicPr>
        <p:blipFill>
          <a:blip r:embed="rId4"/>
          <a:stretch>
            <a:fillRect/>
          </a:stretch>
        </p:blipFill>
        <p:spPr>
          <a:xfrm>
            <a:off x="5993210" y="1069848"/>
            <a:ext cx="2817716" cy="2551175"/>
          </a:xfrm>
          <a:prstGeom prst="rect">
            <a:avLst/>
          </a:prstGeom>
        </p:spPr>
      </p:pic>
      <p:pic>
        <p:nvPicPr>
          <p:cNvPr id="9" name="Picture Placeholder 9" descr="two-teachers.jpg"/>
          <p:cNvPicPr>
            <a:picLocks noChangeAspect="1"/>
          </p:cNvPicPr>
          <p:nvPr/>
        </p:nvPicPr>
        <p:blipFill>
          <a:blip r:embed="rId5"/>
          <a:stretch>
            <a:fillRect/>
          </a:stretch>
        </p:blipFill>
        <p:spPr>
          <a:xfrm>
            <a:off x="5993210" y="3721608"/>
            <a:ext cx="2817716" cy="25511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student_teacher_high-five.jpg"/>
          <p:cNvPicPr>
            <a:picLocks noGrp="1" noChangeAspect="1"/>
          </p:cNvPicPr>
          <p:nvPr>
            <p:ph type="pic" idx="11"/>
          </p:nvPr>
        </p:nvPicPr>
        <p:blipFill>
          <a:blip r:embed="rId3" cstate="screen"/>
          <a:srcRect/>
          <a:stretch>
            <a:fillRect/>
          </a:stretch>
        </p:blipFill>
        <p:spPr/>
      </p:pic>
      <p:pic>
        <p:nvPicPr>
          <p:cNvPr id="6" name="Picture Placeholder 5" descr="Teacher_Student_Laptop.jpg"/>
          <p:cNvPicPr>
            <a:picLocks noGrp="1" noChangeAspect="1"/>
          </p:cNvPicPr>
          <p:nvPr>
            <p:ph type="pic" idx="1"/>
          </p:nvPr>
        </p:nvPicPr>
        <p:blipFill>
          <a:blip r:embed="rId4" cstate="screen"/>
          <a:srcRect/>
          <a:stretch>
            <a:fillRect/>
          </a:stretch>
        </p:blipFill>
        <p:spPr/>
      </p:pic>
      <p:sp>
        <p:nvSpPr>
          <p:cNvPr id="5" name="Text Placeholder 4"/>
          <p:cNvSpPr>
            <a:spLocks noGrp="1"/>
          </p:cNvSpPr>
          <p:nvPr>
            <p:ph type="body" sz="quarter" idx="12"/>
          </p:nvPr>
        </p:nvSpPr>
        <p:spPr>
          <a:xfrm>
            <a:off x="901126" y="1982788"/>
            <a:ext cx="4461389" cy="1659572"/>
          </a:xfrm>
        </p:spPr>
        <p:txBody>
          <a:bodyPr>
            <a:normAutofit/>
          </a:bodyPr>
          <a:lstStyle/>
          <a:p>
            <a:r>
              <a:rPr lang="en-US" dirty="0"/>
              <a:t>NewSchools Spotlight: League of Innovative Schools</a:t>
            </a:r>
          </a:p>
        </p:txBody>
      </p:sp>
      <p:pic>
        <p:nvPicPr>
          <p:cNvPr id="9" name="Picture Placeholder 8" descr="female_student_raised_hand.jpg"/>
          <p:cNvPicPr>
            <a:picLocks noGrp="1" noChangeAspect="1"/>
          </p:cNvPicPr>
          <p:nvPr>
            <p:ph type="pic" idx="10"/>
          </p:nvPr>
        </p:nvPicPr>
        <p:blipFill>
          <a:blip r:embed="rId5" cstate="screen"/>
          <a:srcRect/>
          <a:stretch>
            <a:fillRect/>
          </a:stretch>
        </p:blipFill>
        <p:spPr/>
      </p:pic>
    </p:spTree>
    <p:extLst>
      <p:ext uri="{BB962C8B-B14F-4D97-AF65-F5344CB8AC3E}">
        <p14:creationId xmlns:p14="http://schemas.microsoft.com/office/powerpoint/2010/main" val="160184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19</a:t>
            </a:fld>
            <a:endParaRPr lang="en-US"/>
          </a:p>
        </p:txBody>
      </p:sp>
      <p:sp>
        <p:nvSpPr>
          <p:cNvPr id="4" name="Footer Placeholder 3"/>
          <p:cNvSpPr>
            <a:spLocks noGrp="1"/>
          </p:cNvSpPr>
          <p:nvPr>
            <p:ph type="ftr" sz="quarter" idx="11"/>
          </p:nvPr>
        </p:nvSpPr>
        <p:spPr>
          <a:xfrm>
            <a:off x="237744" y="6431916"/>
            <a:ext cx="2350008" cy="265176"/>
          </a:xfrm>
        </p:spPr>
        <p:txBody>
          <a:bodyPr/>
          <a:lstStyle/>
          <a:p>
            <a:r>
              <a:rPr lang="en-US" smtClean="0"/>
              <a:t>Winter 2011 Investor Update</a:t>
            </a:r>
            <a:endParaRPr lang="en-US" dirty="0"/>
          </a:p>
        </p:txBody>
      </p:sp>
      <p:sp>
        <p:nvSpPr>
          <p:cNvPr id="5" name="Text Placeholder 4"/>
          <p:cNvSpPr>
            <a:spLocks noGrp="1"/>
          </p:cNvSpPr>
          <p:nvPr>
            <p:ph type="body" sz="quarter" idx="15"/>
          </p:nvPr>
        </p:nvSpPr>
        <p:spPr/>
        <p:txBody>
          <a:bodyPr/>
          <a:lstStyle/>
          <a:p>
            <a:r>
              <a:rPr lang="en-US" dirty="0" smtClean="0"/>
              <a:t>Q&amp;A</a:t>
            </a:r>
            <a:endParaRPr lang="en-US" dirty="0"/>
          </a:p>
        </p:txBody>
      </p:sp>
      <p:pic>
        <p:nvPicPr>
          <p:cNvPr id="6" name="Picture 5" descr="quesitons.jpg"/>
          <p:cNvPicPr>
            <a:picLocks noChangeAspect="1"/>
          </p:cNvPicPr>
          <p:nvPr/>
        </p:nvPicPr>
        <p:blipFill>
          <a:blip r:embed="rId3" cstate="screen"/>
          <a:stretch>
            <a:fillRect/>
          </a:stretch>
        </p:blipFill>
        <p:spPr>
          <a:xfrm>
            <a:off x="2286000" y="1660550"/>
            <a:ext cx="4572000" cy="35368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Logistics</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2</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Text Placeholder 4"/>
          <p:cNvSpPr>
            <a:spLocks noGrp="1"/>
          </p:cNvSpPr>
          <p:nvPr>
            <p:ph type="body" sz="quarter" idx="12"/>
          </p:nvPr>
        </p:nvSpPr>
        <p:spPr>
          <a:xfrm>
            <a:off x="540213" y="1401152"/>
            <a:ext cx="5001768" cy="467600"/>
          </a:xfrm>
        </p:spPr>
        <p:txBody>
          <a:bodyPr/>
          <a:lstStyle/>
          <a:p>
            <a:r>
              <a:rPr lang="en-US" dirty="0" smtClean="0">
                <a:solidFill>
                  <a:srgbClr val="54BCE9"/>
                </a:solidFill>
              </a:rPr>
              <a:t>Muting:</a:t>
            </a:r>
            <a:endParaRPr lang="en-US" dirty="0">
              <a:solidFill>
                <a:srgbClr val="54BCE9"/>
              </a:solidFill>
            </a:endParaRPr>
          </a:p>
        </p:txBody>
      </p:sp>
      <p:pic>
        <p:nvPicPr>
          <p:cNvPr id="12" name="Picture Placeholder 11" descr="female_student_thinking.jpg"/>
          <p:cNvPicPr>
            <a:picLocks noGrp="1" noChangeAspect="1"/>
          </p:cNvPicPr>
          <p:nvPr>
            <p:ph type="pic" sz="quarter" idx="13"/>
          </p:nvPr>
        </p:nvPicPr>
        <p:blipFill>
          <a:blip r:embed="rId3" cstate="screen"/>
          <a:srcRect/>
          <a:stretch>
            <a:fillRect/>
          </a:stretch>
        </p:blipFill>
        <p:spPr/>
      </p:pic>
      <p:pic>
        <p:nvPicPr>
          <p:cNvPr id="13" name="Picture Placeholder 12" descr="students_hallway.jpg"/>
          <p:cNvPicPr>
            <a:picLocks noGrp="1" noChangeAspect="1"/>
          </p:cNvPicPr>
          <p:nvPr>
            <p:ph type="pic" sz="quarter" idx="14"/>
          </p:nvPr>
        </p:nvPicPr>
        <p:blipFill>
          <a:blip r:embed="rId4" cstate="screen"/>
          <a:srcRect/>
          <a:stretch>
            <a:fillRect/>
          </a:stretch>
        </p:blipFill>
        <p:spPr/>
      </p:pic>
      <p:sp>
        <p:nvSpPr>
          <p:cNvPr id="8" name="Text Placeholder 7"/>
          <p:cNvSpPr>
            <a:spLocks noGrp="1"/>
          </p:cNvSpPr>
          <p:nvPr>
            <p:ph type="body" sz="quarter" idx="15"/>
          </p:nvPr>
        </p:nvSpPr>
        <p:spPr/>
        <p:txBody>
          <a:bodyPr/>
          <a:lstStyle/>
          <a:p>
            <a:r>
              <a:rPr lang="en-US" dirty="0" smtClean="0"/>
              <a:t>introduction</a:t>
            </a:r>
            <a:endParaRPr lang="en-US" dirty="0"/>
          </a:p>
        </p:txBody>
      </p:sp>
      <p:sp>
        <p:nvSpPr>
          <p:cNvPr id="9" name="Text Placeholder 8"/>
          <p:cNvSpPr>
            <a:spLocks noGrp="1"/>
          </p:cNvSpPr>
          <p:nvPr>
            <p:ph type="body" sz="quarter" idx="16"/>
          </p:nvPr>
        </p:nvSpPr>
        <p:spPr>
          <a:xfrm>
            <a:off x="540213" y="1739153"/>
            <a:ext cx="5001768" cy="1066800"/>
          </a:xfrm>
        </p:spPr>
        <p:txBody>
          <a:bodyPr>
            <a:normAutofit/>
          </a:bodyPr>
          <a:lstStyle/>
          <a:p>
            <a:r>
              <a:rPr lang="en-US" dirty="0" smtClean="0">
                <a:solidFill>
                  <a:srgbClr val="5F6062"/>
                </a:solidFill>
              </a:rPr>
              <a:t>If on phone line, please mute to prevent background noise.</a:t>
            </a:r>
          </a:p>
          <a:p>
            <a:endParaRPr lang="en-US" dirty="0" smtClean="0"/>
          </a:p>
          <a:p>
            <a:endParaRPr lang="en-US" dirty="0" smtClean="0"/>
          </a:p>
          <a:p>
            <a:endParaRPr lang="en-US" dirty="0" smtClean="0"/>
          </a:p>
          <a:p>
            <a:endParaRPr lang="en-US" dirty="0"/>
          </a:p>
        </p:txBody>
      </p:sp>
      <p:sp>
        <p:nvSpPr>
          <p:cNvPr id="10" name="Text Placeholder 4"/>
          <p:cNvSpPr txBox="1">
            <a:spLocks/>
          </p:cNvSpPr>
          <p:nvPr/>
        </p:nvSpPr>
        <p:spPr>
          <a:xfrm>
            <a:off x="540213" y="2875081"/>
            <a:ext cx="5001768" cy="467600"/>
          </a:xfrm>
          <a:prstGeom prst="rect">
            <a:avLst/>
          </a:prstGeom>
        </p:spPr>
        <p:txBody>
          <a:bodyPr vert="horz" lIns="91440" tIns="45720" rIns="91440" bIns="45720" rtlCol="0">
            <a:normAutofit/>
          </a:bodyPr>
          <a:lstStyle/>
          <a:p>
            <a:pPr marL="0" marR="0" lvl="0" indent="0" algn="l" defTabSz="914400" rtl="0" eaLnBrk="1" fontAlgn="auto" latinLnBrk="0" hangingPunct="1">
              <a:lnSpc>
                <a:spcPts val="2600"/>
              </a:lnSpc>
              <a:spcBef>
                <a:spcPts val="400"/>
              </a:spcBef>
              <a:spcAft>
                <a:spcPts val="400"/>
              </a:spcAft>
              <a:buClrTx/>
              <a:buSzTx/>
              <a:buFont typeface="Arial" pitchFamily="34" charset="0"/>
              <a:buNone/>
              <a:tabLst/>
              <a:defRPr/>
            </a:pPr>
            <a:r>
              <a:rPr kumimoji="0" lang="en-US" sz="2200" b="0" i="0" u="none" strike="noStrike" kern="1200" cap="none" spc="0" normalizeH="0" baseline="0" noProof="0" dirty="0" smtClean="0">
                <a:ln>
                  <a:noFill/>
                </a:ln>
                <a:solidFill>
                  <a:srgbClr val="54BCEB"/>
                </a:solidFill>
                <a:effectLst/>
                <a:uLnTx/>
                <a:uFillTx/>
                <a:latin typeface="Akzidenz Grotesk BE Regular" pitchFamily="50" charset="0"/>
                <a:ea typeface="+mn-ea"/>
                <a:cs typeface="+mn-cs"/>
              </a:rPr>
              <a:t>How to Submit</a:t>
            </a:r>
            <a:r>
              <a:rPr kumimoji="0" lang="en-US" sz="2200" b="0" i="0" u="none" strike="noStrike" kern="1200" cap="none" spc="0" normalizeH="0" noProof="0" dirty="0" smtClean="0">
                <a:ln>
                  <a:noFill/>
                </a:ln>
                <a:solidFill>
                  <a:srgbClr val="54BCEB"/>
                </a:solidFill>
                <a:effectLst/>
                <a:uLnTx/>
                <a:uFillTx/>
                <a:latin typeface="Akzidenz Grotesk BE Regular" pitchFamily="50" charset="0"/>
                <a:ea typeface="+mn-ea"/>
                <a:cs typeface="+mn-cs"/>
              </a:rPr>
              <a:t> Questions:</a:t>
            </a:r>
            <a:endParaRPr kumimoji="0" lang="en-US" sz="2200" b="0" i="0" u="none" strike="noStrike" kern="1200" cap="none" spc="0" normalizeH="0" baseline="0" noProof="0" dirty="0">
              <a:ln>
                <a:noFill/>
              </a:ln>
              <a:solidFill>
                <a:srgbClr val="54BCEB"/>
              </a:solidFill>
              <a:effectLst/>
              <a:uLnTx/>
              <a:uFillTx/>
              <a:latin typeface="Akzidenz Grotesk BE Regular" pitchFamily="50" charset="0"/>
              <a:ea typeface="+mn-ea"/>
              <a:cs typeface="+mn-cs"/>
            </a:endParaRPr>
          </a:p>
        </p:txBody>
      </p:sp>
      <p:sp>
        <p:nvSpPr>
          <p:cNvPr id="11" name="Text Placeholder 8"/>
          <p:cNvSpPr txBox="1">
            <a:spLocks/>
          </p:cNvSpPr>
          <p:nvPr/>
        </p:nvSpPr>
        <p:spPr>
          <a:xfrm>
            <a:off x="540213" y="3221268"/>
            <a:ext cx="5001768" cy="1066800"/>
          </a:xfrm>
          <a:prstGeom prst="rect">
            <a:avLst/>
          </a:prstGeom>
        </p:spPr>
        <p:txBody>
          <a:bodyPr vert="horz" lIns="91440" tIns="45720" rIns="91440" bIns="45720" rtlCol="0">
            <a:normAutofit/>
          </a:bodyPr>
          <a:lstStyle/>
          <a:p>
            <a:pPr marL="0" marR="0" lvl="0" indent="0" algn="l" defTabSz="914400" rtl="0" eaLnBrk="1" fontAlgn="auto" latinLnBrk="0" hangingPunct="1">
              <a:lnSpc>
                <a:spcPts val="2600"/>
              </a:lnSpc>
              <a:spcBef>
                <a:spcPts val="400"/>
              </a:spcBef>
              <a:spcAft>
                <a:spcPts val="400"/>
              </a:spcAft>
              <a:buClrTx/>
              <a:buSzTx/>
              <a:buFont typeface="Arial" pitchFamily="34" charset="0"/>
              <a:buNone/>
              <a:tabLst/>
              <a:defRPr/>
            </a:pPr>
            <a:r>
              <a:rPr kumimoji="0" lang="en-US" sz="2200" b="0" i="0" u="none" strike="noStrike" kern="1200" cap="none" spc="0" normalizeH="0" baseline="0" noProof="0" dirty="0" smtClean="0">
                <a:ln>
                  <a:noFill/>
                </a:ln>
                <a:solidFill>
                  <a:srgbClr val="5F6062"/>
                </a:solidFill>
                <a:effectLst/>
                <a:uLnTx/>
                <a:uFillTx/>
                <a:latin typeface="Akzidenz Grotesk BE Regular" pitchFamily="50" charset="0"/>
                <a:ea typeface="+mn-ea"/>
                <a:cs typeface="+mn-cs"/>
              </a:rPr>
              <a:t>Type your</a:t>
            </a:r>
            <a:r>
              <a:rPr kumimoji="0" lang="en-US" sz="2200" b="0" i="0" u="none" strike="noStrike" kern="1200" cap="none" spc="0" normalizeH="0" noProof="0" dirty="0" smtClean="0">
                <a:ln>
                  <a:noFill/>
                </a:ln>
                <a:solidFill>
                  <a:srgbClr val="5F6062"/>
                </a:solidFill>
                <a:effectLst/>
                <a:uLnTx/>
                <a:uFillTx/>
                <a:latin typeface="Akzidenz Grotesk BE Regular" pitchFamily="50" charset="0"/>
                <a:ea typeface="+mn-ea"/>
                <a:cs typeface="+mn-cs"/>
              </a:rPr>
              <a:t> question in the chat window, or click “raise hand” button.</a:t>
            </a:r>
            <a:endParaRPr kumimoji="0" lang="en-US" sz="2200" b="0" i="0" u="none" strike="noStrike" kern="1200" cap="none" spc="0" normalizeH="0" baseline="0" noProof="0" dirty="0">
              <a:ln>
                <a:noFill/>
              </a:ln>
              <a:solidFill>
                <a:srgbClr val="5F6062"/>
              </a:solidFill>
              <a:effectLst/>
              <a:uLnTx/>
              <a:uFillTx/>
              <a:latin typeface="Akzidenz Grotesk BE Regular" pitchFamily="50"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8600" y="170691"/>
            <a:ext cx="8229600" cy="212319"/>
          </a:xfrm>
        </p:spPr>
        <p:txBody>
          <a:bodyPr>
            <a:noAutofit/>
          </a:bodyPr>
          <a:lstStyle/>
          <a:p>
            <a:pPr algn="l"/>
            <a:r>
              <a:rPr lang="en-US" sz="1100" cap="all" dirty="0" smtClean="0">
                <a:solidFill>
                  <a:schemeClr val="bg1">
                    <a:lumMod val="50000"/>
                  </a:schemeClr>
                </a:solidFill>
                <a:cs typeface="Helvetica"/>
              </a:rPr>
              <a:t>STAY IN TOUCH</a:t>
            </a:r>
            <a:endParaRPr lang="en-US" sz="1100" cap="all" dirty="0">
              <a:solidFill>
                <a:schemeClr val="bg1">
                  <a:lumMod val="50000"/>
                </a:schemeClr>
              </a:solidFill>
              <a:cs typeface="Helvetica"/>
            </a:endParaRPr>
          </a:p>
        </p:txBody>
      </p:sp>
      <p:sp>
        <p:nvSpPr>
          <p:cNvPr id="19" name="TextBox 18"/>
          <p:cNvSpPr txBox="1"/>
          <p:nvPr/>
        </p:nvSpPr>
        <p:spPr>
          <a:xfrm>
            <a:off x="228600" y="395985"/>
            <a:ext cx="8686800" cy="508686"/>
          </a:xfrm>
          <a:prstGeom prst="rect">
            <a:avLst/>
          </a:prstGeom>
          <a:noFill/>
        </p:spPr>
        <p:txBody>
          <a:bodyPr wrap="square" rtlCol="0">
            <a:spAutoFit/>
          </a:bodyPr>
          <a:lstStyle/>
          <a:p>
            <a:pPr>
              <a:lnSpc>
                <a:spcPts val="3200"/>
              </a:lnSpc>
            </a:pPr>
            <a:r>
              <a:rPr lang="en-US" sz="2900" dirty="0" smtClean="0">
                <a:solidFill>
                  <a:srgbClr val="4F8ABE"/>
                </a:solidFill>
                <a:latin typeface="+mj-lt"/>
                <a:cs typeface="Helvetica"/>
              </a:rPr>
              <a:t>Visit Us Online</a:t>
            </a:r>
            <a:endParaRPr lang="en-US" sz="2900" baseline="30000" dirty="0" smtClean="0">
              <a:solidFill>
                <a:srgbClr val="4F8ABE"/>
              </a:solidFill>
              <a:latin typeface="+mj-lt"/>
              <a:cs typeface="Helvetica"/>
            </a:endParaRPr>
          </a:p>
        </p:txBody>
      </p:sp>
      <p:sp>
        <p:nvSpPr>
          <p:cNvPr id="20" name="Rectangle 19"/>
          <p:cNvSpPr/>
          <p:nvPr/>
        </p:nvSpPr>
        <p:spPr>
          <a:xfrm>
            <a:off x="330199" y="1070860"/>
            <a:ext cx="5570849" cy="5198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22" name="Straight Connector 21"/>
          <p:cNvCxnSpPr/>
          <p:nvPr/>
        </p:nvCxnSpPr>
        <p:spPr>
          <a:xfrm>
            <a:off x="330198" y="118533"/>
            <a:ext cx="8491538" cy="8467"/>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0198" y="982157"/>
            <a:ext cx="8491538" cy="8467"/>
          </a:xfrm>
          <a:prstGeom prst="line">
            <a:avLst/>
          </a:prstGeom>
          <a:ln>
            <a:solidFill>
              <a:srgbClr val="4F8AB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0198" y="6358471"/>
            <a:ext cx="8491538" cy="8467"/>
          </a:xfrm>
          <a:prstGeom prst="line">
            <a:avLst/>
          </a:prstGeom>
          <a:ln>
            <a:solidFill>
              <a:srgbClr val="4F8AB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Slide Number Placeholder 1"/>
          <p:cNvSpPr>
            <a:spLocks noGrp="1"/>
          </p:cNvSpPr>
          <p:nvPr>
            <p:ph type="sldNum" sz="quarter" idx="12"/>
          </p:nvPr>
        </p:nvSpPr>
        <p:spPr>
          <a:xfrm>
            <a:off x="8051800" y="6356350"/>
            <a:ext cx="846982" cy="365125"/>
          </a:xfrm>
        </p:spPr>
        <p:txBody>
          <a:bodyPr/>
          <a:lstStyle/>
          <a:p>
            <a:pPr algn="r"/>
            <a:fld id="{A2E2DCC1-CA7F-C447-85E7-F6BCEF67C16C}" type="slidenum">
              <a:rPr lang="en-US" sz="1100" smtClean="0">
                <a:solidFill>
                  <a:schemeClr val="bg1">
                    <a:lumMod val="65000"/>
                  </a:schemeClr>
                </a:solidFill>
                <a:latin typeface="+mj-lt"/>
                <a:cs typeface="Helvetica"/>
              </a:rPr>
              <a:pPr algn="r"/>
              <a:t>20</a:t>
            </a:fld>
            <a:endParaRPr lang="en-US" sz="1100" dirty="0">
              <a:solidFill>
                <a:schemeClr val="bg1">
                  <a:lumMod val="65000"/>
                </a:schemeClr>
              </a:solidFill>
              <a:latin typeface="+mj-lt"/>
              <a:cs typeface="Helvetica"/>
            </a:endParaRPr>
          </a:p>
        </p:txBody>
      </p:sp>
      <p:pic>
        <p:nvPicPr>
          <p:cNvPr id="32" name="Picture 31"/>
          <p:cNvPicPr preferRelativeResize="0">
            <a:picLocks/>
          </p:cNvPicPr>
          <p:nvPr/>
        </p:nvPicPr>
        <p:blipFill>
          <a:blip r:embed="rId3" cstate="screen"/>
          <a:stretch>
            <a:fillRect/>
          </a:stretch>
        </p:blipFill>
        <p:spPr>
          <a:xfrm>
            <a:off x="5969893" y="3707816"/>
            <a:ext cx="2825496" cy="2552700"/>
          </a:xfrm>
          <a:prstGeom prst="rect">
            <a:avLst/>
          </a:prstGeom>
        </p:spPr>
      </p:pic>
      <p:pic>
        <p:nvPicPr>
          <p:cNvPr id="13" name="Picture 12" descr="facebook_logo.png"/>
          <p:cNvPicPr>
            <a:picLocks noChangeAspect="1"/>
          </p:cNvPicPr>
          <p:nvPr/>
        </p:nvPicPr>
        <p:blipFill>
          <a:blip r:embed="rId4" cstate="screen"/>
          <a:stretch>
            <a:fillRect/>
          </a:stretch>
        </p:blipFill>
        <p:spPr>
          <a:xfrm>
            <a:off x="816485" y="2475571"/>
            <a:ext cx="558713" cy="558713"/>
          </a:xfrm>
          <a:prstGeom prst="rect">
            <a:avLst/>
          </a:prstGeom>
        </p:spPr>
      </p:pic>
      <p:pic>
        <p:nvPicPr>
          <p:cNvPr id="17" name="Picture 16" descr="twitter_logo.jpg"/>
          <p:cNvPicPr>
            <a:picLocks noChangeAspect="1"/>
          </p:cNvPicPr>
          <p:nvPr/>
        </p:nvPicPr>
        <p:blipFill>
          <a:blip r:embed="rId5" cstate="screen"/>
          <a:stretch>
            <a:fillRect/>
          </a:stretch>
        </p:blipFill>
        <p:spPr>
          <a:xfrm>
            <a:off x="811859" y="3799406"/>
            <a:ext cx="541545" cy="541545"/>
          </a:xfrm>
          <a:prstGeom prst="rect">
            <a:avLst/>
          </a:prstGeom>
        </p:spPr>
      </p:pic>
      <p:pic>
        <p:nvPicPr>
          <p:cNvPr id="18" name="Picture 17" descr="blog_icon-300x300.jpg"/>
          <p:cNvPicPr>
            <a:picLocks noChangeAspect="1"/>
          </p:cNvPicPr>
          <p:nvPr/>
        </p:nvPicPr>
        <p:blipFill>
          <a:blip r:embed="rId6" cstate="screen"/>
          <a:stretch>
            <a:fillRect/>
          </a:stretch>
        </p:blipFill>
        <p:spPr>
          <a:xfrm>
            <a:off x="799833" y="5101446"/>
            <a:ext cx="496921" cy="496921"/>
          </a:xfrm>
          <a:prstGeom prst="rect">
            <a:avLst/>
          </a:prstGeom>
        </p:spPr>
      </p:pic>
      <p:sp>
        <p:nvSpPr>
          <p:cNvPr id="21" name="TextBox 20"/>
          <p:cNvSpPr txBox="1"/>
          <p:nvPr/>
        </p:nvSpPr>
        <p:spPr>
          <a:xfrm>
            <a:off x="1524363" y="2521451"/>
            <a:ext cx="4448783" cy="430887"/>
          </a:xfrm>
          <a:prstGeom prst="rect">
            <a:avLst/>
          </a:prstGeom>
          <a:noFill/>
        </p:spPr>
        <p:txBody>
          <a:bodyPr wrap="square" rtlCol="0">
            <a:spAutoFit/>
          </a:bodyPr>
          <a:lstStyle/>
          <a:p>
            <a:r>
              <a:rPr lang="en-US" sz="2200" dirty="0" smtClean="0">
                <a:solidFill>
                  <a:srgbClr val="5F6062"/>
                </a:solidFill>
                <a:latin typeface="+mj-lt"/>
              </a:rPr>
              <a:t>www.facebook.com/newschools</a:t>
            </a:r>
          </a:p>
        </p:txBody>
      </p:sp>
      <p:sp>
        <p:nvSpPr>
          <p:cNvPr id="25" name="TextBox 24"/>
          <p:cNvSpPr txBox="1"/>
          <p:nvPr/>
        </p:nvSpPr>
        <p:spPr>
          <a:xfrm>
            <a:off x="1524363" y="3842769"/>
            <a:ext cx="3292599" cy="430887"/>
          </a:xfrm>
          <a:prstGeom prst="rect">
            <a:avLst/>
          </a:prstGeom>
          <a:noFill/>
        </p:spPr>
        <p:txBody>
          <a:bodyPr wrap="square" rtlCol="0">
            <a:spAutoFit/>
          </a:bodyPr>
          <a:lstStyle/>
          <a:p>
            <a:r>
              <a:rPr lang="en-US" sz="2200" dirty="0" smtClean="0">
                <a:solidFill>
                  <a:srgbClr val="5F6062"/>
                </a:solidFill>
                <a:latin typeface="+mj-lt"/>
              </a:rPr>
              <a:t>www.twitter.com/nsvf</a:t>
            </a:r>
          </a:p>
        </p:txBody>
      </p:sp>
      <p:sp>
        <p:nvSpPr>
          <p:cNvPr id="27" name="TextBox 26"/>
          <p:cNvSpPr txBox="1"/>
          <p:nvPr/>
        </p:nvSpPr>
        <p:spPr>
          <a:xfrm>
            <a:off x="1524363" y="5117435"/>
            <a:ext cx="4108372" cy="430887"/>
          </a:xfrm>
          <a:prstGeom prst="rect">
            <a:avLst/>
          </a:prstGeom>
          <a:noFill/>
        </p:spPr>
        <p:txBody>
          <a:bodyPr wrap="square" rtlCol="0">
            <a:spAutoFit/>
          </a:bodyPr>
          <a:lstStyle/>
          <a:p>
            <a:r>
              <a:rPr lang="en-US" sz="2200" dirty="0" smtClean="0">
                <a:solidFill>
                  <a:srgbClr val="5F6062"/>
                </a:solidFill>
                <a:latin typeface="+mj-lt"/>
              </a:rPr>
              <a:t>http://newschools.org/blog</a:t>
            </a:r>
          </a:p>
        </p:txBody>
      </p:sp>
      <p:sp>
        <p:nvSpPr>
          <p:cNvPr id="29" name="TextBox 28"/>
          <p:cNvSpPr txBox="1"/>
          <p:nvPr/>
        </p:nvSpPr>
        <p:spPr>
          <a:xfrm>
            <a:off x="1263093" y="1500669"/>
            <a:ext cx="3657600" cy="492443"/>
          </a:xfrm>
          <a:prstGeom prst="rect">
            <a:avLst/>
          </a:prstGeom>
          <a:noFill/>
        </p:spPr>
        <p:txBody>
          <a:bodyPr wrap="square" rtlCol="0">
            <a:spAutoFit/>
          </a:bodyPr>
          <a:lstStyle/>
          <a:p>
            <a:r>
              <a:rPr lang="en-US" sz="2600" dirty="0" smtClean="0">
                <a:solidFill>
                  <a:srgbClr val="5F6062"/>
                </a:solidFill>
                <a:latin typeface="Akzidenz Grotesk BE Medium" pitchFamily="50" charset="0"/>
                <a:cs typeface="Helvetica" pitchFamily="34" charset="0"/>
              </a:rPr>
              <a:t>www.newschools.org</a:t>
            </a:r>
          </a:p>
        </p:txBody>
      </p:sp>
      <p:pic>
        <p:nvPicPr>
          <p:cNvPr id="30" name="Picture 29"/>
          <p:cNvPicPr>
            <a:picLocks/>
          </p:cNvPicPr>
          <p:nvPr/>
        </p:nvPicPr>
        <p:blipFill>
          <a:blip r:embed="rId7" cstate="screen"/>
          <a:stretch>
            <a:fillRect/>
          </a:stretch>
        </p:blipFill>
        <p:spPr>
          <a:xfrm>
            <a:off x="5958862" y="1080609"/>
            <a:ext cx="2817912" cy="2551353"/>
          </a:xfrm>
          <a:prstGeom prst="rect">
            <a:avLst/>
          </a:prstGeom>
        </p:spPr>
      </p:pic>
      <p:sp>
        <p:nvSpPr>
          <p:cNvPr id="28" name="Footer Placeholder 27"/>
          <p:cNvSpPr>
            <a:spLocks noGrp="1"/>
          </p:cNvSpPr>
          <p:nvPr>
            <p:ph type="ftr" sz="quarter" idx="11"/>
          </p:nvPr>
        </p:nvSpPr>
        <p:spPr/>
        <p:txBody>
          <a:bodyPr/>
          <a:lstStyle/>
          <a:p>
            <a:r>
              <a:rPr lang="en-US" smtClean="0"/>
              <a:t>Winter 2011 Investor Update</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3</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pic>
        <p:nvPicPr>
          <p:cNvPr id="9" name="Picture Placeholder 8" descr="two_female_students.jpg"/>
          <p:cNvPicPr>
            <a:picLocks noGrp="1" noChangeAspect="1"/>
          </p:cNvPicPr>
          <p:nvPr>
            <p:ph type="pic" sz="quarter" idx="13"/>
          </p:nvPr>
        </p:nvPicPr>
        <p:blipFill>
          <a:blip r:embed="rId3" cstate="screen"/>
          <a:srcRect/>
          <a:stretch>
            <a:fillRect/>
          </a:stretch>
        </p:blipFill>
        <p:spPr/>
      </p:pic>
      <p:pic>
        <p:nvPicPr>
          <p:cNvPr id="10" name="Picture Placeholder 9" descr="two-teachers.jpg"/>
          <p:cNvPicPr>
            <a:picLocks noGrp="1" noChangeAspect="1"/>
          </p:cNvPicPr>
          <p:nvPr>
            <p:ph type="pic" sz="quarter" idx="14"/>
          </p:nvPr>
        </p:nvPicPr>
        <p:blipFill>
          <a:blip r:embed="rId4" cstate="screen"/>
          <a:srcRect/>
          <a:stretch>
            <a:fillRect/>
          </a:stretch>
        </p:blipFill>
        <p:spPr/>
      </p:pic>
      <p:sp>
        <p:nvSpPr>
          <p:cNvPr id="7" name="Text Placeholder 6"/>
          <p:cNvSpPr>
            <a:spLocks noGrp="1"/>
          </p:cNvSpPr>
          <p:nvPr>
            <p:ph type="body" sz="quarter" idx="15"/>
          </p:nvPr>
        </p:nvSpPr>
        <p:spPr>
          <a:xfrm>
            <a:off x="574675" y="1615736"/>
            <a:ext cx="5209899" cy="4569911"/>
          </a:xfrm>
        </p:spPr>
        <p:txBody>
          <a:bodyPr>
            <a:normAutofit/>
          </a:bodyPr>
          <a:lstStyle/>
          <a:p>
            <a:pPr marL="233363" indent="-233363">
              <a:lnSpc>
                <a:spcPts val="3820"/>
              </a:lnSpc>
              <a:spcBef>
                <a:spcPts val="600"/>
              </a:spcBef>
              <a:spcAft>
                <a:spcPts val="1800"/>
              </a:spcAft>
              <a:buFont typeface="Arial" pitchFamily="34" charset="0"/>
              <a:buChar char="•"/>
            </a:pPr>
            <a:r>
              <a:rPr lang="en-US" dirty="0" smtClean="0"/>
              <a:t>Winter 2011 Investments</a:t>
            </a:r>
          </a:p>
          <a:p>
            <a:pPr marL="233363" indent="-233363">
              <a:lnSpc>
                <a:spcPts val="3820"/>
              </a:lnSpc>
              <a:spcBef>
                <a:spcPts val="600"/>
              </a:spcBef>
              <a:spcAft>
                <a:spcPts val="1800"/>
              </a:spcAft>
              <a:buFont typeface="Arial" pitchFamily="34" charset="0"/>
              <a:buChar char="•"/>
            </a:pPr>
            <a:r>
              <a:rPr lang="en-US" dirty="0" smtClean="0"/>
              <a:t>Spotlight: League of    Innovative Schools</a:t>
            </a:r>
          </a:p>
          <a:p>
            <a:pPr marL="233363" indent="-233363">
              <a:lnSpc>
                <a:spcPts val="3820"/>
              </a:lnSpc>
              <a:spcBef>
                <a:spcPts val="600"/>
              </a:spcBef>
              <a:spcAft>
                <a:spcPts val="1800"/>
              </a:spcAft>
              <a:buFont typeface="Arial" pitchFamily="34" charset="0"/>
              <a:buChar char="•"/>
            </a:pPr>
            <a:r>
              <a:rPr lang="en-US" dirty="0" smtClean="0"/>
              <a:t> Q &amp; A</a:t>
            </a:r>
            <a:endParaRPr lang="en-US" dirty="0"/>
          </a:p>
        </p:txBody>
      </p:sp>
      <p:sp>
        <p:nvSpPr>
          <p:cNvPr id="8" name="Text Placeholder 7"/>
          <p:cNvSpPr>
            <a:spLocks noGrp="1"/>
          </p:cNvSpPr>
          <p:nvPr>
            <p:ph type="body" sz="quarter" idx="16"/>
          </p:nvPr>
        </p:nvSpPr>
        <p:spPr/>
        <p:txBody>
          <a:bodyPr/>
          <a:lstStyle/>
          <a:p>
            <a:r>
              <a:rPr lang="en-US" dirty="0"/>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Deborah-Mintz(PPT).jpg"/>
          <p:cNvPicPr>
            <a:picLocks noGrp="1" noChangeAspect="1"/>
          </p:cNvPicPr>
          <p:nvPr>
            <p:ph type="pic" idx="12"/>
          </p:nvPr>
        </p:nvPicPr>
        <p:blipFill>
          <a:blip r:embed="rId3"/>
          <a:stretch>
            <a:fillRect/>
          </a:stretch>
        </p:blipFill>
        <p:spPr>
          <a:xfrm>
            <a:off x="4829065" y="2659635"/>
            <a:ext cx="1884055" cy="1614904"/>
          </a:xfrm>
        </p:spPr>
      </p:pic>
      <p:sp>
        <p:nvSpPr>
          <p:cNvPr id="2" name="Title 1"/>
          <p:cNvSpPr>
            <a:spLocks noGrp="1"/>
          </p:cNvSpPr>
          <p:nvPr>
            <p:ph type="title"/>
          </p:nvPr>
        </p:nvSpPr>
        <p:spPr/>
        <p:txBody>
          <a:bodyPr/>
          <a:lstStyle/>
          <a:p>
            <a:r>
              <a:rPr lang="en-US" dirty="0" smtClean="0"/>
              <a:t>Speakers</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4</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pic>
        <p:nvPicPr>
          <p:cNvPr id="19" name="Picture Placeholder 18" descr="Ted Mitchell(PPt).jpg"/>
          <p:cNvPicPr>
            <a:picLocks noGrp="1" noChangeAspect="1"/>
          </p:cNvPicPr>
          <p:nvPr>
            <p:ph type="pic" idx="22"/>
          </p:nvPr>
        </p:nvPicPr>
        <p:blipFill>
          <a:blip r:embed="rId4"/>
          <a:stretch>
            <a:fillRect/>
          </a:stretch>
        </p:blipFill>
        <p:spPr>
          <a:xfrm>
            <a:off x="787050" y="2676468"/>
            <a:ext cx="1880424" cy="1611792"/>
          </a:xfrm>
        </p:spPr>
      </p:pic>
      <p:pic>
        <p:nvPicPr>
          <p:cNvPr id="20" name="Picture Placeholder 19" descr="Gloria Lee(PPt).jpg"/>
          <p:cNvPicPr>
            <a:picLocks noGrp="1" noChangeAspect="1"/>
          </p:cNvPicPr>
          <p:nvPr>
            <p:ph type="pic" idx="23"/>
          </p:nvPr>
        </p:nvPicPr>
        <p:blipFill>
          <a:blip r:embed="rId5"/>
          <a:stretch>
            <a:fillRect/>
          </a:stretch>
        </p:blipFill>
        <p:spPr>
          <a:xfrm>
            <a:off x="2813617" y="2672277"/>
            <a:ext cx="1869305" cy="1602261"/>
          </a:xfrm>
        </p:spPr>
      </p:pic>
      <p:sp>
        <p:nvSpPr>
          <p:cNvPr id="12" name="Text Placeholder 11"/>
          <p:cNvSpPr>
            <a:spLocks noGrp="1"/>
          </p:cNvSpPr>
          <p:nvPr>
            <p:ph type="body" sz="quarter" idx="16"/>
          </p:nvPr>
        </p:nvSpPr>
        <p:spPr>
          <a:xfrm>
            <a:off x="2964287" y="4276111"/>
            <a:ext cx="1505671" cy="285887"/>
          </a:xfrm>
        </p:spPr>
        <p:txBody>
          <a:bodyPr/>
          <a:lstStyle/>
          <a:p>
            <a:r>
              <a:rPr lang="en-US" dirty="0" smtClean="0">
                <a:solidFill>
                  <a:srgbClr val="5F6062"/>
                </a:solidFill>
              </a:rPr>
              <a:t>Gloria Lee</a:t>
            </a:r>
            <a:endParaRPr lang="en-US" dirty="0">
              <a:solidFill>
                <a:srgbClr val="5F6062"/>
              </a:solidFill>
            </a:endParaRPr>
          </a:p>
        </p:txBody>
      </p:sp>
      <p:sp>
        <p:nvSpPr>
          <p:cNvPr id="13" name="Text Placeholder 12"/>
          <p:cNvSpPr>
            <a:spLocks noGrp="1"/>
          </p:cNvSpPr>
          <p:nvPr>
            <p:ph type="body" sz="quarter" idx="17"/>
          </p:nvPr>
        </p:nvSpPr>
        <p:spPr>
          <a:xfrm>
            <a:off x="955046" y="4276231"/>
            <a:ext cx="1504275" cy="285622"/>
          </a:xfrm>
        </p:spPr>
        <p:txBody>
          <a:bodyPr/>
          <a:lstStyle/>
          <a:p>
            <a:r>
              <a:rPr lang="en-US" dirty="0" smtClean="0">
                <a:solidFill>
                  <a:srgbClr val="5F6062"/>
                </a:solidFill>
              </a:rPr>
              <a:t>Ted Mitchell</a:t>
            </a:r>
            <a:endParaRPr lang="en-US" dirty="0">
              <a:solidFill>
                <a:srgbClr val="5F6062"/>
              </a:solidFill>
            </a:endParaRPr>
          </a:p>
        </p:txBody>
      </p:sp>
      <p:sp>
        <p:nvSpPr>
          <p:cNvPr id="15" name="Text Placeholder 14"/>
          <p:cNvSpPr>
            <a:spLocks noGrp="1"/>
          </p:cNvSpPr>
          <p:nvPr>
            <p:ph type="body" sz="quarter" idx="19"/>
          </p:nvPr>
        </p:nvSpPr>
        <p:spPr>
          <a:xfrm>
            <a:off x="4983532" y="4276111"/>
            <a:ext cx="1505671" cy="285887"/>
          </a:xfrm>
        </p:spPr>
        <p:txBody>
          <a:bodyPr/>
          <a:lstStyle/>
          <a:p>
            <a:r>
              <a:rPr lang="en-US" dirty="0" smtClean="0">
                <a:solidFill>
                  <a:srgbClr val="5F6062"/>
                </a:solidFill>
              </a:rPr>
              <a:t>Deborah Mintz</a:t>
            </a:r>
            <a:endParaRPr lang="en-US" dirty="0">
              <a:solidFill>
                <a:srgbClr val="5F6062"/>
              </a:solidFill>
            </a:endParaRPr>
          </a:p>
        </p:txBody>
      </p:sp>
      <p:sp>
        <p:nvSpPr>
          <p:cNvPr id="16" name="Text Placeholder 15"/>
          <p:cNvSpPr>
            <a:spLocks noGrp="1"/>
          </p:cNvSpPr>
          <p:nvPr>
            <p:ph type="body" sz="quarter" idx="20"/>
          </p:nvPr>
        </p:nvSpPr>
        <p:spPr>
          <a:xfrm>
            <a:off x="6878524" y="4276231"/>
            <a:ext cx="1504275" cy="285622"/>
          </a:xfrm>
        </p:spPr>
        <p:txBody>
          <a:bodyPr/>
          <a:lstStyle/>
          <a:p>
            <a:r>
              <a:rPr lang="en-US" dirty="0" smtClean="0">
                <a:solidFill>
                  <a:srgbClr val="5F6062"/>
                </a:solidFill>
              </a:rPr>
              <a:t>Ben Riley</a:t>
            </a:r>
            <a:endParaRPr lang="en-US" dirty="0">
              <a:solidFill>
                <a:srgbClr val="5F6062"/>
              </a:solidFill>
            </a:endParaRPr>
          </a:p>
        </p:txBody>
      </p:sp>
      <p:sp>
        <p:nvSpPr>
          <p:cNvPr id="18" name="Text Placeholder 17"/>
          <p:cNvSpPr>
            <a:spLocks noGrp="1"/>
          </p:cNvSpPr>
          <p:nvPr>
            <p:ph type="body" sz="quarter" idx="25"/>
          </p:nvPr>
        </p:nvSpPr>
        <p:spPr/>
        <p:txBody>
          <a:bodyPr/>
          <a:lstStyle/>
          <a:p>
            <a:r>
              <a:rPr lang="en-US" dirty="0"/>
              <a:t>introduction</a:t>
            </a:r>
          </a:p>
        </p:txBody>
      </p:sp>
      <p:pic>
        <p:nvPicPr>
          <p:cNvPr id="21" name="Picture Placeholder 20" descr="ben_Riley(web).jpg"/>
          <p:cNvPicPr>
            <a:picLocks noGrp="1" noChangeAspect="1"/>
          </p:cNvPicPr>
          <p:nvPr>
            <p:ph type="pic" idx="12"/>
          </p:nvPr>
        </p:nvPicPr>
        <p:blipFill>
          <a:blip r:embed="rId6"/>
          <a:srcRect l="11652" r="11652"/>
          <a:stretch>
            <a:fillRect/>
          </a:stretch>
        </p:blipFill>
        <p:spPr>
          <a:xfrm>
            <a:off x="6859263" y="2663683"/>
            <a:ext cx="1444227" cy="161592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student_teacher_high-five.jpg"/>
          <p:cNvPicPr>
            <a:picLocks noGrp="1" noChangeAspect="1"/>
          </p:cNvPicPr>
          <p:nvPr>
            <p:ph type="pic" idx="11"/>
          </p:nvPr>
        </p:nvPicPr>
        <p:blipFill>
          <a:blip r:embed="rId3" cstate="screen"/>
          <a:srcRect/>
          <a:stretch>
            <a:fillRect/>
          </a:stretch>
        </p:blipFill>
        <p:spPr/>
      </p:pic>
      <p:pic>
        <p:nvPicPr>
          <p:cNvPr id="6" name="Picture Placeholder 5" descr="Teacher_Student_Laptop.jpg"/>
          <p:cNvPicPr>
            <a:picLocks noGrp="1" noChangeAspect="1"/>
          </p:cNvPicPr>
          <p:nvPr>
            <p:ph type="pic" idx="1"/>
          </p:nvPr>
        </p:nvPicPr>
        <p:blipFill>
          <a:blip r:embed="rId4" cstate="screen"/>
          <a:srcRect/>
          <a:stretch>
            <a:fillRect/>
          </a:stretch>
        </p:blipFill>
        <p:spPr/>
      </p:pic>
      <p:sp>
        <p:nvSpPr>
          <p:cNvPr id="5" name="Text Placeholder 4"/>
          <p:cNvSpPr>
            <a:spLocks noGrp="1"/>
          </p:cNvSpPr>
          <p:nvPr>
            <p:ph type="body" sz="quarter" idx="12"/>
          </p:nvPr>
        </p:nvSpPr>
        <p:spPr/>
        <p:txBody>
          <a:bodyPr/>
          <a:lstStyle/>
          <a:p>
            <a:r>
              <a:rPr lang="en-US" dirty="0" smtClean="0"/>
              <a:t>Winter 2011 Investments</a:t>
            </a:r>
            <a:endParaRPr lang="en-US" dirty="0"/>
          </a:p>
        </p:txBody>
      </p:sp>
      <p:pic>
        <p:nvPicPr>
          <p:cNvPr id="9" name="Picture Placeholder 8" descr="female_student_raised_hand.jpg"/>
          <p:cNvPicPr>
            <a:picLocks noGrp="1" noChangeAspect="1"/>
          </p:cNvPicPr>
          <p:nvPr>
            <p:ph type="pic" idx="10"/>
          </p:nvPr>
        </p:nvPicPr>
        <p:blipFill>
          <a:blip r:embed="rId5" cstate="screen"/>
          <a:srcRect/>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Funds Invested and Remaining</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6</a:t>
            </a:fld>
            <a:endParaRPr lang="en-US"/>
          </a:p>
        </p:txBody>
      </p:sp>
      <p:sp>
        <p:nvSpPr>
          <p:cNvPr id="4" name="Footer Placeholder 3"/>
          <p:cNvSpPr>
            <a:spLocks noGrp="1"/>
          </p:cNvSpPr>
          <p:nvPr>
            <p:ph type="ftr" sz="quarter" idx="11"/>
          </p:nvPr>
        </p:nvSpPr>
        <p:spPr/>
        <p:txBody>
          <a:bodyPr/>
          <a:lstStyle/>
          <a:p>
            <a:r>
              <a:rPr lang="en-US" dirty="0" smtClean="0"/>
              <a:t>Winter 2011 Investor Update</a:t>
            </a:r>
            <a:endParaRPr lang="en-US" dirty="0"/>
          </a:p>
        </p:txBody>
      </p:sp>
      <p:sp>
        <p:nvSpPr>
          <p:cNvPr id="7" name="Text Placeholder 6"/>
          <p:cNvSpPr>
            <a:spLocks noGrp="1"/>
          </p:cNvSpPr>
          <p:nvPr>
            <p:ph type="body" sz="quarter" idx="15"/>
          </p:nvPr>
        </p:nvSpPr>
        <p:spPr/>
        <p:txBody>
          <a:bodyPr/>
          <a:lstStyle/>
          <a:p>
            <a:r>
              <a:rPr lang="en-US" dirty="0" smtClean="0">
                <a:solidFill>
                  <a:schemeClr val="bg1">
                    <a:lumMod val="50000"/>
                  </a:schemeClr>
                </a:solidFill>
                <a:cs typeface="Helvetica"/>
              </a:rPr>
              <a:t>Investment activity</a:t>
            </a:r>
            <a:endParaRPr lang="en-US" dirty="0"/>
          </a:p>
        </p:txBody>
      </p:sp>
      <p:graphicFrame>
        <p:nvGraphicFramePr>
          <p:cNvPr id="9" name="Chart 8"/>
          <p:cNvGraphicFramePr/>
          <p:nvPr>
            <p:extLst>
              <p:ext uri="{D42A27DB-BD31-4B8C-83A1-F6EECF244321}">
                <p14:modId xmlns:p14="http://schemas.microsoft.com/office/powerpoint/2010/main" val="3147994078"/>
              </p:ext>
            </p:extLst>
          </p:nvPr>
        </p:nvGraphicFramePr>
        <p:xfrm>
          <a:off x="701040" y="2171298"/>
          <a:ext cx="7689783" cy="389689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48075" y="1313046"/>
            <a:ext cx="7339263" cy="707886"/>
          </a:xfrm>
          <a:prstGeom prst="rect">
            <a:avLst/>
          </a:prstGeom>
          <a:noFill/>
        </p:spPr>
        <p:txBody>
          <a:bodyPr wrap="square" rtlCol="0">
            <a:spAutoFit/>
          </a:bodyPr>
          <a:lstStyle/>
          <a:p>
            <a:r>
              <a:rPr lang="en-US" sz="2000" dirty="0" smtClean="0"/>
              <a:t>Total amount raised: $</a:t>
            </a:r>
            <a:r>
              <a:rPr lang="en-US" sz="2000" dirty="0" smtClean="0"/>
              <a:t>70 </a:t>
            </a:r>
            <a:r>
              <a:rPr lang="en-US" sz="2000" dirty="0" smtClean="0"/>
              <a:t>million</a:t>
            </a:r>
          </a:p>
          <a:p>
            <a:r>
              <a:rPr lang="en-US" sz="2000" dirty="0" smtClean="0"/>
              <a:t>Remaining under active management: $</a:t>
            </a:r>
            <a:r>
              <a:rPr lang="en-US" sz="2000" dirty="0" smtClean="0"/>
              <a:t>39.2 </a:t>
            </a:r>
            <a:r>
              <a:rPr lang="en-US" sz="2000" dirty="0" smtClean="0"/>
              <a:t>million</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Winter 2011 Overview</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7</a:t>
            </a:fld>
            <a:endParaRPr lang="en-US"/>
          </a:p>
        </p:txBody>
      </p:sp>
      <p:sp>
        <p:nvSpPr>
          <p:cNvPr id="4" name="Footer Placeholder 3"/>
          <p:cNvSpPr>
            <a:spLocks noGrp="1"/>
          </p:cNvSpPr>
          <p:nvPr>
            <p:ph type="ftr" sz="quarter" idx="11"/>
          </p:nvPr>
        </p:nvSpPr>
        <p:spPr/>
        <p:txBody>
          <a:bodyPr/>
          <a:lstStyle/>
          <a:p>
            <a:r>
              <a:rPr lang="en-US" smtClean="0">
                <a:solidFill>
                  <a:srgbClr val="5F6062"/>
                </a:solidFill>
              </a:rPr>
              <a:t>Winter 2011 Investor Update</a:t>
            </a:r>
            <a:endParaRPr lang="en-US" dirty="0">
              <a:solidFill>
                <a:srgbClr val="5F6062"/>
              </a:solidFill>
            </a:endParaRPr>
          </a:p>
        </p:txBody>
      </p:sp>
      <p:sp>
        <p:nvSpPr>
          <p:cNvPr id="5" name="Text Placeholder 4"/>
          <p:cNvSpPr>
            <a:spLocks noGrp="1"/>
          </p:cNvSpPr>
          <p:nvPr>
            <p:ph type="body" sz="quarter" idx="15"/>
          </p:nvPr>
        </p:nvSpPr>
        <p:spPr/>
        <p:txBody>
          <a:bodyPr/>
          <a:lstStyle/>
          <a:p>
            <a:r>
              <a:rPr lang="en-US" dirty="0" smtClean="0"/>
              <a:t>Innovation fund investments</a:t>
            </a:r>
            <a:endParaRPr lang="en-US" dirty="0"/>
          </a:p>
        </p:txBody>
      </p:sp>
      <p:graphicFrame>
        <p:nvGraphicFramePr>
          <p:cNvPr id="8" name="Chart 7"/>
          <p:cNvGraphicFramePr/>
          <p:nvPr>
            <p:extLst>
              <p:ext uri="{D42A27DB-BD31-4B8C-83A1-F6EECF244321}">
                <p14:modId xmlns:p14="http://schemas.microsoft.com/office/powerpoint/2010/main" val="1269773565"/>
              </p:ext>
            </p:extLst>
          </p:nvPr>
        </p:nvGraphicFramePr>
        <p:xfrm>
          <a:off x="714955" y="1387059"/>
          <a:ext cx="3097695" cy="4690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819800833"/>
              </p:ext>
            </p:extLst>
          </p:nvPr>
        </p:nvGraphicFramePr>
        <p:xfrm>
          <a:off x="4389121" y="1387060"/>
          <a:ext cx="4080680" cy="472713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ale_student_green-shirt.jpg"/>
          <p:cNvPicPr>
            <a:picLocks noGrp="1" noChangeAspect="1"/>
          </p:cNvPicPr>
          <p:nvPr>
            <p:ph type="pic" idx="11"/>
          </p:nvPr>
        </p:nvPicPr>
        <p:blipFill>
          <a:blip r:embed="rId3" cstate="screen"/>
          <a:srcRect/>
          <a:stretch>
            <a:fillRect/>
          </a:stretch>
        </p:blipFill>
        <p:spPr/>
      </p:pic>
      <p:pic>
        <p:nvPicPr>
          <p:cNvPr id="7" name="Picture Placeholder 6" descr="teacher_with_two_students.jpg"/>
          <p:cNvPicPr>
            <a:picLocks noGrp="1" noChangeAspect="1"/>
          </p:cNvPicPr>
          <p:nvPr>
            <p:ph type="pic" idx="10"/>
          </p:nvPr>
        </p:nvPicPr>
        <p:blipFill>
          <a:blip r:embed="rId4" cstate="screen"/>
          <a:srcRect/>
          <a:stretch>
            <a:fillRect/>
          </a:stretch>
        </p:blipFill>
        <p:spPr/>
      </p:pic>
      <p:pic>
        <p:nvPicPr>
          <p:cNvPr id="6" name="Picture Placeholder 5" descr="Students_with_teacher_hallway.jpg"/>
          <p:cNvPicPr>
            <a:picLocks noGrp="1" noChangeAspect="1"/>
          </p:cNvPicPr>
          <p:nvPr>
            <p:ph type="pic" idx="1"/>
          </p:nvPr>
        </p:nvPicPr>
        <p:blipFill>
          <a:blip r:embed="rId5" cstate="screen"/>
          <a:srcRect/>
          <a:stretch>
            <a:fillRect/>
          </a:stretch>
        </p:blipFill>
        <p:spPr/>
      </p:pic>
      <p:sp>
        <p:nvSpPr>
          <p:cNvPr id="5" name="Text Placeholder 4"/>
          <p:cNvSpPr>
            <a:spLocks noGrp="1"/>
          </p:cNvSpPr>
          <p:nvPr>
            <p:ph type="body" sz="quarter" idx="12"/>
          </p:nvPr>
        </p:nvSpPr>
        <p:spPr>
          <a:xfrm>
            <a:off x="901126" y="1764712"/>
            <a:ext cx="4461389" cy="1724412"/>
          </a:xfrm>
        </p:spPr>
        <p:txBody>
          <a:bodyPr>
            <a:normAutofit/>
          </a:bodyPr>
          <a:lstStyle/>
          <a:p>
            <a:r>
              <a:rPr lang="en-US" dirty="0"/>
              <a:t>Winter 2011 </a:t>
            </a:r>
            <a:r>
              <a:rPr lang="en-US" dirty="0" smtClean="0"/>
              <a:t>Investments:</a:t>
            </a:r>
          </a:p>
          <a:p>
            <a:r>
              <a:rPr lang="en-US" dirty="0" smtClean="0"/>
              <a:t>Tools</a:t>
            </a:r>
            <a:endParaRPr lang="en-US" dirty="0"/>
          </a:p>
        </p:txBody>
      </p:sp>
    </p:spTree>
    <p:extLst>
      <p:ext uri="{BB962C8B-B14F-4D97-AF65-F5344CB8AC3E}">
        <p14:creationId xmlns:p14="http://schemas.microsoft.com/office/powerpoint/2010/main" val="4242795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Engrade</a:t>
            </a:r>
            <a:endParaRPr lang="en-US" dirty="0"/>
          </a:p>
        </p:txBody>
      </p:sp>
      <p:sp>
        <p:nvSpPr>
          <p:cNvPr id="3" name="Slide Number Placeholder 2"/>
          <p:cNvSpPr>
            <a:spLocks noGrp="1"/>
          </p:cNvSpPr>
          <p:nvPr>
            <p:ph type="sldNum" sz="quarter" idx="10"/>
          </p:nvPr>
        </p:nvSpPr>
        <p:spPr/>
        <p:txBody>
          <a:bodyPr/>
          <a:lstStyle/>
          <a:p>
            <a:fld id="{D04A844B-EBD5-4A39-8CC6-62CDA710D6F5}" type="slidenum">
              <a:rPr lang="en-US" smtClean="0"/>
              <a:pPr/>
              <a:t>9</a:t>
            </a:fld>
            <a:endParaRPr lang="en-US"/>
          </a:p>
        </p:txBody>
      </p:sp>
      <p:sp>
        <p:nvSpPr>
          <p:cNvPr id="4" name="Footer Placeholder 3"/>
          <p:cNvSpPr>
            <a:spLocks noGrp="1"/>
          </p:cNvSpPr>
          <p:nvPr>
            <p:ph type="ftr" sz="quarter" idx="11"/>
          </p:nvPr>
        </p:nvSpPr>
        <p:spPr/>
        <p:txBody>
          <a:bodyPr/>
          <a:lstStyle/>
          <a:p>
            <a:r>
              <a:rPr lang="en-US" smtClean="0"/>
              <a:t>Winter 2011 Investor Update</a:t>
            </a:r>
            <a:endParaRPr lang="en-US" dirty="0"/>
          </a:p>
        </p:txBody>
      </p:sp>
      <p:sp>
        <p:nvSpPr>
          <p:cNvPr id="5" name="Text Placeholder 4"/>
          <p:cNvSpPr>
            <a:spLocks noGrp="1"/>
          </p:cNvSpPr>
          <p:nvPr>
            <p:ph type="body" sz="quarter" idx="15"/>
          </p:nvPr>
        </p:nvSpPr>
        <p:spPr/>
        <p:txBody>
          <a:bodyPr/>
          <a:lstStyle/>
          <a:p>
            <a:r>
              <a:rPr lang="en-US" dirty="0"/>
              <a:t>Innovation fund investments</a:t>
            </a:r>
          </a:p>
          <a:p>
            <a:endParaRPr lang="en-US" dirty="0"/>
          </a:p>
          <a:p>
            <a:endParaRPr lang="en-US" dirty="0"/>
          </a:p>
        </p:txBody>
      </p:sp>
      <p:sp>
        <p:nvSpPr>
          <p:cNvPr id="7" name="TextBox 6"/>
          <p:cNvSpPr txBox="1"/>
          <p:nvPr/>
        </p:nvSpPr>
        <p:spPr>
          <a:xfrm>
            <a:off x="762000" y="1856265"/>
            <a:ext cx="4177563" cy="2862322"/>
          </a:xfrm>
          <a:prstGeom prst="rect">
            <a:avLst/>
          </a:prstGeom>
          <a:noFill/>
        </p:spPr>
        <p:txBody>
          <a:bodyPr wrap="square" rtlCol="0">
            <a:spAutoFit/>
          </a:bodyPr>
          <a:lstStyle/>
          <a:p>
            <a:pPr marL="0" lvl="1"/>
            <a:r>
              <a:rPr lang="en-US" dirty="0" err="1">
                <a:solidFill>
                  <a:srgbClr val="5F6062"/>
                </a:solidFill>
              </a:rPr>
              <a:t>Engrade</a:t>
            </a:r>
            <a:r>
              <a:rPr lang="en-US" dirty="0">
                <a:solidFill>
                  <a:srgbClr val="5F6062"/>
                </a:solidFill>
              </a:rPr>
              <a:t> is an online suite of tools that helps teachers manage tasks such as grading, attendance and scheduling</a:t>
            </a:r>
            <a:r>
              <a:rPr lang="en-US" dirty="0" smtClean="0">
                <a:solidFill>
                  <a:srgbClr val="5F6062"/>
                </a:solidFill>
              </a:rPr>
              <a:t>.</a:t>
            </a:r>
          </a:p>
          <a:p>
            <a:pPr marL="0" lvl="1"/>
            <a:endParaRPr lang="en-US" dirty="0" smtClean="0">
              <a:solidFill>
                <a:srgbClr val="54BCEB"/>
              </a:solidFill>
            </a:endParaRPr>
          </a:p>
          <a:p>
            <a:r>
              <a:rPr lang="en-US" dirty="0" smtClean="0">
                <a:solidFill>
                  <a:srgbClr val="54BCEB"/>
                </a:solidFill>
              </a:rPr>
              <a:t>Entrepreneurs: </a:t>
            </a:r>
          </a:p>
          <a:p>
            <a:r>
              <a:rPr lang="en-US" dirty="0" err="1" smtClean="0">
                <a:solidFill>
                  <a:srgbClr val="5F6062"/>
                </a:solidFill>
              </a:rPr>
              <a:t>Bri</a:t>
            </a:r>
            <a:r>
              <a:rPr lang="en-US" dirty="0" smtClean="0">
                <a:solidFill>
                  <a:srgbClr val="5F6062"/>
                </a:solidFill>
              </a:rPr>
              <a:t> Holt, CEO</a:t>
            </a:r>
          </a:p>
          <a:p>
            <a:r>
              <a:rPr lang="en-US" dirty="0" smtClean="0">
                <a:solidFill>
                  <a:srgbClr val="5F6062"/>
                </a:solidFill>
              </a:rPr>
              <a:t>Zach Posner, Founder</a:t>
            </a:r>
          </a:p>
          <a:p>
            <a:endParaRPr lang="en-US" dirty="0" smtClean="0"/>
          </a:p>
          <a:p>
            <a:r>
              <a:rPr lang="en-US" dirty="0" smtClean="0">
                <a:solidFill>
                  <a:srgbClr val="54BCEB"/>
                </a:solidFill>
              </a:rPr>
              <a:t>Investment Amount: </a:t>
            </a:r>
          </a:p>
          <a:p>
            <a:r>
              <a:rPr lang="en-US" dirty="0" smtClean="0">
                <a:solidFill>
                  <a:srgbClr val="5F6062"/>
                </a:solidFill>
              </a:rPr>
              <a:t>$</a:t>
            </a:r>
            <a:r>
              <a:rPr lang="en-US" dirty="0">
                <a:solidFill>
                  <a:srgbClr val="5F6062"/>
                </a:solidFill>
              </a:rPr>
              <a:t>1</a:t>
            </a:r>
            <a:r>
              <a:rPr lang="en-US" dirty="0" smtClean="0">
                <a:solidFill>
                  <a:srgbClr val="5F6062"/>
                </a:solidFill>
              </a:rPr>
              <a:t>00,000</a:t>
            </a:r>
          </a:p>
        </p:txBody>
      </p:sp>
      <p:pic>
        <p:nvPicPr>
          <p:cNvPr id="9" name="Picture 8" descr="computer_blue.png"/>
          <p:cNvPicPr/>
          <p:nvPr/>
        </p:nvPicPr>
        <p:blipFill>
          <a:blip r:embed="rId3" cstate="screen"/>
          <a:stretch>
            <a:fillRect/>
          </a:stretch>
        </p:blipFill>
        <p:spPr>
          <a:xfrm>
            <a:off x="8034632" y="320556"/>
            <a:ext cx="676805" cy="515334"/>
          </a:xfrm>
          <a:prstGeom prst="rect">
            <a:avLst/>
          </a:prstGeom>
        </p:spPr>
      </p:pic>
      <p:pic>
        <p:nvPicPr>
          <p:cNvPr id="8" name="Picture 7" descr="engrade.png"/>
          <p:cNvPicPr>
            <a:picLocks noChangeAspect="1"/>
          </p:cNvPicPr>
          <p:nvPr/>
        </p:nvPicPr>
        <p:blipFill>
          <a:blip r:embed="rId4"/>
          <a:stretch>
            <a:fillRect/>
          </a:stretch>
        </p:blipFill>
        <p:spPr>
          <a:xfrm>
            <a:off x="5417633" y="2917549"/>
            <a:ext cx="2722515" cy="839442"/>
          </a:xfrm>
          <a:prstGeom prst="rect">
            <a:avLst/>
          </a:prstGeom>
        </p:spPr>
      </p:pic>
    </p:spTree>
    <p:extLst>
      <p:ext uri="{BB962C8B-B14F-4D97-AF65-F5344CB8AC3E}">
        <p14:creationId xmlns:p14="http://schemas.microsoft.com/office/powerpoint/2010/main" val="3559477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1-1004NewSchools_PPt_Template (8)">
  <a:themeElements>
    <a:clrScheme name="NewSchools">
      <a:dk1>
        <a:srgbClr val="7F7F7F"/>
      </a:dk1>
      <a:lt1>
        <a:sysClr val="window" lastClr="FFFFFF"/>
      </a:lt1>
      <a:dk2>
        <a:srgbClr val="093781"/>
      </a:dk2>
      <a:lt2>
        <a:srgbClr val="F4F6F1"/>
      </a:lt2>
      <a:accent1>
        <a:srgbClr val="4F8ABE"/>
      </a:accent1>
      <a:accent2>
        <a:srgbClr val="8DC63F"/>
      </a:accent2>
      <a:accent3>
        <a:srgbClr val="54BCEB"/>
      </a:accent3>
      <a:accent4>
        <a:srgbClr val="F89728"/>
      </a:accent4>
      <a:accent5>
        <a:srgbClr val="5F6062"/>
      </a:accent5>
      <a:accent6>
        <a:srgbClr val="FFD200"/>
      </a:accent6>
      <a:hlink>
        <a:srgbClr val="0081C6"/>
      </a:hlink>
      <a:folHlink>
        <a:srgbClr val="A21984"/>
      </a:folHlink>
    </a:clrScheme>
    <a:fontScheme name="NewSchools">
      <a:majorFont>
        <a:latin typeface="Akzidenz Grotesk BE Regular"/>
        <a:ea typeface=""/>
        <a:cs typeface=""/>
      </a:majorFont>
      <a:minorFont>
        <a:latin typeface="Akzidenz Grotesk BE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ne-line title slides">
  <a:themeElements>
    <a:clrScheme name="NewSchools">
      <a:dk1>
        <a:srgbClr val="7F7F7F"/>
      </a:dk1>
      <a:lt1>
        <a:sysClr val="window" lastClr="FFFFFF"/>
      </a:lt1>
      <a:dk2>
        <a:srgbClr val="093781"/>
      </a:dk2>
      <a:lt2>
        <a:srgbClr val="F4F6F1"/>
      </a:lt2>
      <a:accent1>
        <a:srgbClr val="4F8ABE"/>
      </a:accent1>
      <a:accent2>
        <a:srgbClr val="8DC63F"/>
      </a:accent2>
      <a:accent3>
        <a:srgbClr val="54BCEB"/>
      </a:accent3>
      <a:accent4>
        <a:srgbClr val="F89728"/>
      </a:accent4>
      <a:accent5>
        <a:srgbClr val="5F6062"/>
      </a:accent5>
      <a:accent6>
        <a:srgbClr val="FFD200"/>
      </a:accent6>
      <a:hlink>
        <a:srgbClr val="0081C6"/>
      </a:hlink>
      <a:folHlink>
        <a:srgbClr val="A21984"/>
      </a:folHlink>
    </a:clrScheme>
    <a:fontScheme name="NewSchools">
      <a:majorFont>
        <a:latin typeface="Akzidenz Grotesk BE Regular"/>
        <a:ea typeface=""/>
        <a:cs typeface=""/>
      </a:majorFont>
      <a:minorFont>
        <a:latin typeface="Akzidenz Grotesk BE Regular"/>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wo-line title slides">
  <a:themeElements>
    <a:clrScheme name="NewSchools">
      <a:dk1>
        <a:srgbClr val="7F7F7F"/>
      </a:dk1>
      <a:lt1>
        <a:sysClr val="window" lastClr="FFFFFF"/>
      </a:lt1>
      <a:dk2>
        <a:srgbClr val="093781"/>
      </a:dk2>
      <a:lt2>
        <a:srgbClr val="F4F6F1"/>
      </a:lt2>
      <a:accent1>
        <a:srgbClr val="4F8ABE"/>
      </a:accent1>
      <a:accent2>
        <a:srgbClr val="8DC63F"/>
      </a:accent2>
      <a:accent3>
        <a:srgbClr val="54BCEB"/>
      </a:accent3>
      <a:accent4>
        <a:srgbClr val="F89728"/>
      </a:accent4>
      <a:accent5>
        <a:srgbClr val="5F6062"/>
      </a:accent5>
      <a:accent6>
        <a:srgbClr val="FFD200"/>
      </a:accent6>
      <a:hlink>
        <a:srgbClr val="0081C6"/>
      </a:hlink>
      <a:folHlink>
        <a:srgbClr val="A21984"/>
      </a:folHlink>
    </a:clrScheme>
    <a:fontScheme name="NewSchools">
      <a:majorFont>
        <a:latin typeface="Akzidenz Grotesk BE Regular"/>
        <a:ea typeface=""/>
        <a:cs typeface=""/>
      </a:majorFont>
      <a:minorFont>
        <a:latin typeface="Akzidenz Grotesk BE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11-1004NewSchools_PPt_Template (8)</Template>
  <TotalTime>6548</TotalTime>
  <Words>512</Words>
  <Application>Microsoft Office PowerPoint</Application>
  <PresentationFormat>On-screen Show (4:3)</PresentationFormat>
  <Paragraphs>159</Paragraphs>
  <Slides>20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Akzidenz Grotesk BE Regular</vt:lpstr>
      <vt:lpstr>Lucida Grande</vt:lpstr>
      <vt:lpstr>Akzidenz Grotesk BE Bold</vt:lpstr>
      <vt:lpstr>Helvetica</vt:lpstr>
      <vt:lpstr>Calibri</vt:lpstr>
      <vt:lpstr>Akzidenz Grotesk BE Medium</vt:lpstr>
      <vt:lpstr>11-1004NewSchools_PPt_Template (8)</vt:lpstr>
      <vt:lpstr>One-line title slides</vt:lpstr>
      <vt:lpstr>Two-line title slides</vt:lpstr>
      <vt:lpstr>PowerPoint Presentation</vt:lpstr>
      <vt:lpstr>Call Logistics</vt:lpstr>
      <vt:lpstr>Agenda</vt:lpstr>
      <vt:lpstr>Speakers</vt:lpstr>
      <vt:lpstr>PowerPoint Presentation</vt:lpstr>
      <vt:lpstr>Funds Invested and Remaining</vt:lpstr>
      <vt:lpstr>Winter 2011 Overview</vt:lpstr>
      <vt:lpstr>PowerPoint Presentation</vt:lpstr>
      <vt:lpstr>Engrade</vt:lpstr>
      <vt:lpstr>Goalbook</vt:lpstr>
      <vt:lpstr>Junyo</vt:lpstr>
      <vt:lpstr>MasteryConnect</vt:lpstr>
      <vt:lpstr>PowerPoint Presentation</vt:lpstr>
      <vt:lpstr>Match Teacher Residency</vt:lpstr>
      <vt:lpstr>TeachNow</vt:lpstr>
      <vt:lpstr>PowerPoint Presentation</vt:lpstr>
      <vt:lpstr>New Paradigm for Education</vt:lpstr>
      <vt:lpstr>PowerPoint Presentation</vt:lpstr>
      <vt:lpstr>Questions?</vt:lpstr>
      <vt:lpstr>STAY IN TOUCH</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Ventura</dc:creator>
  <cp:lastModifiedBy>Ted Mitchell</cp:lastModifiedBy>
  <cp:revision>49</cp:revision>
  <dcterms:created xsi:type="dcterms:W3CDTF">2012-02-09T05:01:19Z</dcterms:created>
  <dcterms:modified xsi:type="dcterms:W3CDTF">2012-02-09T19:03:16Z</dcterms:modified>
</cp:coreProperties>
</file>